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32.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33.xml" ContentType="application/vnd.openxmlformats-officedocument.presentationml.tag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4.xml" ContentType="application/vnd.openxmlformats-officedocument.presentationml.tag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5.xml" ContentType="application/vnd.openxmlformats-officedocument.presentationml.tag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6.xml" ContentType="application/vnd.openxmlformats-officedocument.presentationml.tag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37" r:id="rId2"/>
    <p:sldId id="338" r:id="rId3"/>
    <p:sldId id="339" r:id="rId4"/>
    <p:sldId id="340" r:id="rId5"/>
    <p:sldId id="341" r:id="rId6"/>
    <p:sldId id="342" r:id="rId7"/>
    <p:sldId id="329" r:id="rId8"/>
    <p:sldId id="330" r:id="rId9"/>
    <p:sldId id="331" r:id="rId10"/>
    <p:sldId id="332" r:id="rId11"/>
    <p:sldId id="322" r:id="rId12"/>
    <p:sldId id="333" r:id="rId13"/>
    <p:sldId id="334" r:id="rId14"/>
    <p:sldId id="266" r:id="rId15"/>
    <p:sldId id="319" r:id="rId16"/>
    <p:sldId id="326" r:id="rId17"/>
    <p:sldId id="258" r:id="rId18"/>
    <p:sldId id="335" r:id="rId19"/>
    <p:sldId id="268" r:id="rId20"/>
    <p:sldId id="270" r:id="rId21"/>
    <p:sldId id="271" r:id="rId22"/>
    <p:sldId id="273" r:id="rId23"/>
    <p:sldId id="275" r:id="rId24"/>
    <p:sldId id="327" r:id="rId25"/>
    <p:sldId id="276" r:id="rId26"/>
    <p:sldId id="312" r:id="rId27"/>
    <p:sldId id="277" r:id="rId28"/>
    <p:sldId id="278" r:id="rId29"/>
    <p:sldId id="300" r:id="rId30"/>
    <p:sldId id="297" r:id="rId31"/>
    <p:sldId id="301" r:id="rId32"/>
    <p:sldId id="298" r:id="rId33"/>
    <p:sldId id="302" r:id="rId34"/>
    <p:sldId id="299" r:id="rId35"/>
    <p:sldId id="279" r:id="rId36"/>
    <p:sldId id="310" r:id="rId37"/>
    <p:sldId id="311" r:id="rId38"/>
    <p:sldId id="259" r:id="rId39"/>
  </p:sldIdLst>
  <p:sldSz cx="12192000" cy="6858000"/>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32"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595D"/>
    <a:srgbClr val="FFFFFF"/>
    <a:srgbClr val="D9185C"/>
    <a:srgbClr val="06B4E6"/>
    <a:srgbClr val="15458F"/>
    <a:srgbClr val="DA1A5A"/>
    <a:srgbClr val="00B4E6"/>
    <a:srgbClr val="00B4E7"/>
    <a:srgbClr val="16468F"/>
    <a:srgbClr val="1744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31" autoAdjust="0"/>
    <p:restoredTop sz="96327" autoAdjust="0"/>
  </p:normalViewPr>
  <p:slideViewPr>
    <p:cSldViewPr snapToGrid="0" showGuides="1">
      <p:cViewPr varScale="1">
        <p:scale>
          <a:sx n="128" d="100"/>
          <a:sy n="128" d="100"/>
        </p:scale>
        <p:origin x="328" y="176"/>
      </p:cViewPr>
      <p:guideLst>
        <p:guide orient="horz" pos="2632"/>
        <p:guide pos="3840"/>
      </p:guideLst>
    </p:cSldViewPr>
  </p:slideViewPr>
  <p:outlineViewPr>
    <p:cViewPr>
      <p:scale>
        <a:sx n="33" d="100"/>
        <a:sy n="33" d="100"/>
      </p:scale>
      <p:origin x="0" y="-2064"/>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50" d="100"/>
          <a:sy n="50" d="100"/>
        </p:scale>
        <p:origin x="2640"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17458F"/>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E01-4F9F-ABCD-CF59E7A5A1D9}"/>
            </c:ext>
          </c:extLst>
        </c:ser>
        <c:ser>
          <c:idx val="1"/>
          <c:order val="1"/>
          <c:tx>
            <c:strRef>
              <c:f>Sheet1!$C$1</c:f>
              <c:strCache>
                <c:ptCount val="1"/>
                <c:pt idx="0">
                  <c:v>Series 2</c:v>
                </c:pt>
              </c:strCache>
            </c:strRef>
          </c:tx>
          <c:spPr>
            <a:solidFill>
              <a:srgbClr val="872175"/>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E01-4F9F-ABCD-CF59E7A5A1D9}"/>
            </c:ext>
          </c:extLst>
        </c:ser>
        <c:ser>
          <c:idx val="2"/>
          <c:order val="2"/>
          <c:tx>
            <c:strRef>
              <c:f>Sheet1!$D$1</c:f>
              <c:strCache>
                <c:ptCount val="1"/>
                <c:pt idx="0">
                  <c:v>Series 3</c:v>
                </c:pt>
              </c:strCache>
            </c:strRef>
          </c:tx>
          <c:spPr>
            <a:solidFill>
              <a:srgbClr val="F7A81B"/>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E01-4F9F-ABCD-CF59E7A5A1D9}"/>
            </c:ext>
          </c:extLst>
        </c:ser>
        <c:dLbls>
          <c:showLegendKey val="0"/>
          <c:showVal val="0"/>
          <c:showCatName val="0"/>
          <c:showSerName val="0"/>
          <c:showPercent val="0"/>
          <c:showBubbleSize val="0"/>
        </c:dLbls>
        <c:gapWidth val="219"/>
        <c:overlap val="-27"/>
        <c:axId val="443472448"/>
        <c:axId val="840631872"/>
      </c:barChart>
      <c:catAx>
        <c:axId val="44347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840631872"/>
        <c:crosses val="autoZero"/>
        <c:auto val="1"/>
        <c:lblAlgn val="ctr"/>
        <c:lblOffset val="100"/>
        <c:noMultiLvlLbl val="0"/>
      </c:catAx>
      <c:valAx>
        <c:axId val="84063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44347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17458F"/>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E01-4F9F-ABCD-CF59E7A5A1D9}"/>
            </c:ext>
          </c:extLst>
        </c:ser>
        <c:ser>
          <c:idx val="1"/>
          <c:order val="1"/>
          <c:tx>
            <c:strRef>
              <c:f>Sheet1!$C$1</c:f>
              <c:strCache>
                <c:ptCount val="1"/>
                <c:pt idx="0">
                  <c:v>Series 2</c:v>
                </c:pt>
              </c:strCache>
            </c:strRef>
          </c:tx>
          <c:spPr>
            <a:solidFill>
              <a:srgbClr val="872175"/>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E01-4F9F-ABCD-CF59E7A5A1D9}"/>
            </c:ext>
          </c:extLst>
        </c:ser>
        <c:ser>
          <c:idx val="2"/>
          <c:order val="2"/>
          <c:tx>
            <c:strRef>
              <c:f>Sheet1!$D$1</c:f>
              <c:strCache>
                <c:ptCount val="1"/>
                <c:pt idx="0">
                  <c:v>Series 3</c:v>
                </c:pt>
              </c:strCache>
            </c:strRef>
          </c:tx>
          <c:spPr>
            <a:solidFill>
              <a:srgbClr val="F7A81B"/>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E01-4F9F-ABCD-CF59E7A5A1D9}"/>
            </c:ext>
          </c:extLst>
        </c:ser>
        <c:dLbls>
          <c:showLegendKey val="0"/>
          <c:showVal val="0"/>
          <c:showCatName val="0"/>
          <c:showSerName val="0"/>
          <c:showPercent val="0"/>
          <c:showBubbleSize val="0"/>
        </c:dLbls>
        <c:gapWidth val="219"/>
        <c:overlap val="-27"/>
        <c:axId val="443472448"/>
        <c:axId val="840631872"/>
      </c:barChart>
      <c:catAx>
        <c:axId val="44347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0631872"/>
        <c:crosses val="autoZero"/>
        <c:auto val="1"/>
        <c:lblAlgn val="ctr"/>
        <c:lblOffset val="100"/>
        <c:noMultiLvlLbl val="0"/>
      </c:catAx>
      <c:valAx>
        <c:axId val="84063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7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rgbClr val="872175"/>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E01-4F9F-ABCD-CF59E7A5A1D9}"/>
            </c:ext>
          </c:extLst>
        </c:ser>
        <c:ser>
          <c:idx val="1"/>
          <c:order val="1"/>
          <c:tx>
            <c:strRef>
              <c:f>Sheet1!$C$1</c:f>
              <c:strCache>
                <c:ptCount val="1"/>
                <c:pt idx="0">
                  <c:v>Series 2</c:v>
                </c:pt>
              </c:strCache>
            </c:strRef>
          </c:tx>
          <c:spPr>
            <a:solidFill>
              <a:srgbClr val="FF7600"/>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E01-4F9F-ABCD-CF59E7A5A1D9}"/>
            </c:ext>
          </c:extLst>
        </c:ser>
        <c:ser>
          <c:idx val="2"/>
          <c:order val="2"/>
          <c:tx>
            <c:strRef>
              <c:f>Sheet1!$D$1</c:f>
              <c:strCache>
                <c:ptCount val="1"/>
                <c:pt idx="0">
                  <c:v>Series 3</c:v>
                </c:pt>
              </c:strCache>
            </c:strRef>
          </c:tx>
          <c:spPr>
            <a:solidFill>
              <a:schemeClr val="accent6"/>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E01-4F9F-ABCD-CF59E7A5A1D9}"/>
            </c:ext>
          </c:extLst>
        </c:ser>
        <c:dLbls>
          <c:showLegendKey val="0"/>
          <c:showVal val="0"/>
          <c:showCatName val="0"/>
          <c:showSerName val="0"/>
          <c:showPercent val="0"/>
          <c:showBubbleSize val="0"/>
        </c:dLbls>
        <c:gapWidth val="219"/>
        <c:axId val="443472448"/>
        <c:axId val="840631872"/>
      </c:barChart>
      <c:catAx>
        <c:axId val="443472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840631872"/>
        <c:crosses val="autoZero"/>
        <c:auto val="1"/>
        <c:lblAlgn val="ctr"/>
        <c:lblOffset val="100"/>
        <c:noMultiLvlLbl val="0"/>
      </c:catAx>
      <c:valAx>
        <c:axId val="8406318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44347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rgbClr val="17458F"/>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E01-4F9F-ABCD-CF59E7A5A1D9}"/>
            </c:ext>
          </c:extLst>
        </c:ser>
        <c:ser>
          <c:idx val="1"/>
          <c:order val="1"/>
          <c:tx>
            <c:strRef>
              <c:f>Sheet1!$C$1</c:f>
              <c:strCache>
                <c:ptCount val="1"/>
                <c:pt idx="0">
                  <c:v>Series 2</c:v>
                </c:pt>
              </c:strCache>
            </c:strRef>
          </c:tx>
          <c:spPr>
            <a:solidFill>
              <a:srgbClr val="F7A81B"/>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E01-4F9F-ABCD-CF59E7A5A1D9}"/>
            </c:ext>
          </c:extLst>
        </c:ser>
        <c:ser>
          <c:idx val="2"/>
          <c:order val="2"/>
          <c:tx>
            <c:strRef>
              <c:f>Sheet1!$D$1</c:f>
              <c:strCache>
                <c:ptCount val="1"/>
                <c:pt idx="0">
                  <c:v>Series 3</c:v>
                </c:pt>
              </c:strCache>
            </c:strRef>
          </c:tx>
          <c:spPr>
            <a:solidFill>
              <a:schemeClr val="accent5"/>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E01-4F9F-ABCD-CF59E7A5A1D9}"/>
            </c:ext>
          </c:extLst>
        </c:ser>
        <c:dLbls>
          <c:showLegendKey val="0"/>
          <c:showVal val="0"/>
          <c:showCatName val="0"/>
          <c:showSerName val="0"/>
          <c:showPercent val="0"/>
          <c:showBubbleSize val="0"/>
        </c:dLbls>
        <c:gapWidth val="219"/>
        <c:axId val="443472448"/>
        <c:axId val="840631872"/>
      </c:barChart>
      <c:catAx>
        <c:axId val="443472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0631872"/>
        <c:crosses val="autoZero"/>
        <c:auto val="1"/>
        <c:lblAlgn val="ctr"/>
        <c:lblOffset val="100"/>
        <c:noMultiLvlLbl val="0"/>
      </c:catAx>
      <c:valAx>
        <c:axId val="8406318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7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rgbClr val="872175"/>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6E01-4F9F-ABCD-CF59E7A5A1D9}"/>
            </c:ext>
          </c:extLst>
        </c:ser>
        <c:ser>
          <c:idx val="1"/>
          <c:order val="1"/>
          <c:tx>
            <c:strRef>
              <c:f>Sheet1!$C$1</c:f>
              <c:strCache>
                <c:ptCount val="1"/>
                <c:pt idx="0">
                  <c:v>Series 2</c:v>
                </c:pt>
              </c:strCache>
            </c:strRef>
          </c:tx>
          <c:spPr>
            <a:ln w="28575" cap="rnd">
              <a:solidFill>
                <a:srgbClr val="FF7600"/>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6E01-4F9F-ABCD-CF59E7A5A1D9}"/>
            </c:ext>
          </c:extLst>
        </c:ser>
        <c:ser>
          <c:idx val="2"/>
          <c:order val="2"/>
          <c:tx>
            <c:strRef>
              <c:f>Sheet1!$D$1</c:f>
              <c:strCache>
                <c:ptCount val="1"/>
                <c:pt idx="0">
                  <c:v>Series 3</c:v>
                </c:pt>
              </c:strCache>
            </c:strRef>
          </c:tx>
          <c:spPr>
            <a:ln w="28575" cap="rnd">
              <a:solidFill>
                <a:schemeClr val="accent6"/>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6E01-4F9F-ABCD-CF59E7A5A1D9}"/>
            </c:ext>
          </c:extLst>
        </c:ser>
        <c:dLbls>
          <c:showLegendKey val="0"/>
          <c:showVal val="0"/>
          <c:showCatName val="0"/>
          <c:showSerName val="0"/>
          <c:showPercent val="0"/>
          <c:showBubbleSize val="0"/>
        </c:dLbls>
        <c:smooth val="0"/>
        <c:axId val="443472448"/>
        <c:axId val="840631872"/>
      </c:lineChart>
      <c:catAx>
        <c:axId val="44347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en-US"/>
          </a:p>
        </c:txPr>
        <c:crossAx val="840631872"/>
        <c:crosses val="autoZero"/>
        <c:auto val="1"/>
        <c:lblAlgn val="ctr"/>
        <c:lblOffset val="100"/>
        <c:noMultiLvlLbl val="0"/>
      </c:catAx>
      <c:valAx>
        <c:axId val="84063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en-US"/>
          </a:p>
        </c:txPr>
        <c:crossAx val="44347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solidFill>
            <a:schemeClr val="bg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rgbClr val="872175"/>
              </a:solidFill>
              <a:round/>
            </a:ln>
            <a:effectLst/>
          </c:spPr>
          <c:marker>
            <c:symbol val="circle"/>
            <c:size val="5"/>
            <c:spPr>
              <a:solidFill>
                <a:schemeClr val="accent2"/>
              </a:solidFill>
              <a:ln w="9525">
                <a:solidFill>
                  <a:schemeClr val="accent2"/>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6E01-4F9F-ABCD-CF59E7A5A1D9}"/>
            </c:ext>
          </c:extLst>
        </c:ser>
        <c:ser>
          <c:idx val="1"/>
          <c:order val="1"/>
          <c:tx>
            <c:strRef>
              <c:f>Sheet1!$C$1</c:f>
              <c:strCache>
                <c:ptCount val="1"/>
                <c:pt idx="0">
                  <c:v>Series 2</c:v>
                </c:pt>
              </c:strCache>
            </c:strRef>
          </c:tx>
          <c:spPr>
            <a:ln w="28575" cap="rnd">
              <a:solidFill>
                <a:srgbClr val="FF7600"/>
              </a:solidFill>
              <a:round/>
            </a:ln>
            <a:effectLst/>
          </c:spPr>
          <c:marker>
            <c:symbol val="circle"/>
            <c:size val="5"/>
            <c:spPr>
              <a:solidFill>
                <a:schemeClr val="accent4"/>
              </a:solidFill>
              <a:ln w="9525">
                <a:solidFill>
                  <a:schemeClr val="accent4"/>
                </a:solid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6E01-4F9F-ABCD-CF59E7A5A1D9}"/>
            </c:ext>
          </c:extLst>
        </c:ser>
        <c:ser>
          <c:idx val="2"/>
          <c:order val="2"/>
          <c:tx>
            <c:strRef>
              <c:f>Sheet1!$D$1</c:f>
              <c:strCache>
                <c:ptCount val="1"/>
                <c:pt idx="0">
                  <c:v>Series 3</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6E01-4F9F-ABCD-CF59E7A5A1D9}"/>
            </c:ext>
          </c:extLst>
        </c:ser>
        <c:dLbls>
          <c:showLegendKey val="0"/>
          <c:showVal val="0"/>
          <c:showCatName val="0"/>
          <c:showSerName val="0"/>
          <c:showPercent val="0"/>
          <c:showBubbleSize val="0"/>
        </c:dLbls>
        <c:marker val="1"/>
        <c:smooth val="0"/>
        <c:axId val="443472448"/>
        <c:axId val="840631872"/>
      </c:lineChart>
      <c:catAx>
        <c:axId val="44347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0631872"/>
        <c:crosses val="autoZero"/>
        <c:auto val="1"/>
        <c:lblAlgn val="ctr"/>
        <c:lblOffset val="100"/>
        <c:noMultiLvlLbl val="0"/>
      </c:catAx>
      <c:valAx>
        <c:axId val="84063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7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03E561-A38A-4A22-8215-F855A52BC5B1}" type="datetimeFigureOut">
              <a:rPr lang="en-US" smtClean="0"/>
              <a:t>11/30/22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827055-821E-4F6B-AAA9-2685E1493D9C}" type="slidenum">
              <a:rPr lang="en-US" smtClean="0"/>
              <a:t>‹#›</a:t>
            </a:fld>
            <a:endParaRPr lang="en-US" dirty="0"/>
          </a:p>
        </p:txBody>
      </p:sp>
    </p:spTree>
    <p:extLst>
      <p:ext uri="{BB962C8B-B14F-4D97-AF65-F5344CB8AC3E}">
        <p14:creationId xmlns:p14="http://schemas.microsoft.com/office/powerpoint/2010/main" val="2726859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 Nov 2022</a:t>
            </a:r>
          </a:p>
        </p:txBody>
      </p:sp>
      <p:sp>
        <p:nvSpPr>
          <p:cNvPr id="4" name="Slide Number Placeholder 3"/>
          <p:cNvSpPr>
            <a:spLocks noGrp="1"/>
          </p:cNvSpPr>
          <p:nvPr>
            <p:ph type="sldNum" sz="quarter" idx="5"/>
          </p:nvPr>
        </p:nvSpPr>
        <p:spPr/>
        <p:txBody>
          <a:bodyPr/>
          <a:lstStyle/>
          <a:p>
            <a:fld id="{55CB2294-2815-0641-BA18-00635844A3C8}" type="slidenum">
              <a:rPr lang="en-US" smtClean="0"/>
              <a:t>1</a:t>
            </a:fld>
            <a:endParaRPr lang="en-US" dirty="0"/>
          </a:p>
        </p:txBody>
      </p:sp>
    </p:spTree>
    <p:extLst>
      <p:ext uri="{BB962C8B-B14F-4D97-AF65-F5344CB8AC3E}">
        <p14:creationId xmlns:p14="http://schemas.microsoft.com/office/powerpoint/2010/main" val="2377998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CB2294-2815-0641-BA18-00635844A3C8}" type="slidenum">
              <a:rPr lang="en-US" smtClean="0"/>
              <a:t>2</a:t>
            </a:fld>
            <a:endParaRPr lang="en-US" dirty="0"/>
          </a:p>
        </p:txBody>
      </p:sp>
    </p:spTree>
    <p:extLst>
      <p:ext uri="{BB962C8B-B14F-4D97-AF65-F5344CB8AC3E}">
        <p14:creationId xmlns:p14="http://schemas.microsoft.com/office/powerpoint/2010/main" val="997339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CB2294-2815-0641-BA18-00635844A3C8}" type="slidenum">
              <a:rPr lang="en-US" smtClean="0"/>
              <a:t>3</a:t>
            </a:fld>
            <a:endParaRPr lang="en-US" dirty="0"/>
          </a:p>
        </p:txBody>
      </p:sp>
    </p:spTree>
    <p:extLst>
      <p:ext uri="{BB962C8B-B14F-4D97-AF65-F5344CB8AC3E}">
        <p14:creationId xmlns:p14="http://schemas.microsoft.com/office/powerpoint/2010/main" val="41611245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6_Title and Content">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ADB7AFEE-FCFA-EE44-A6ED-641CA589F619}"/>
              </a:ext>
            </a:extLst>
          </p:cNvPr>
          <p:cNvSpPr>
            <a:spLocks noGrp="1"/>
          </p:cNvSpPr>
          <p:nvPr>
            <p:ph type="subTitle" idx="1" hasCustomPrompt="1"/>
          </p:nvPr>
        </p:nvSpPr>
        <p:spPr>
          <a:xfrm>
            <a:off x="342900" y="4120063"/>
            <a:ext cx="11506200" cy="465667"/>
          </a:xfrm>
        </p:spPr>
        <p:txBody>
          <a:bodyPr>
            <a:noAutofit/>
          </a:bodyPr>
          <a:lstStyle>
            <a:lvl1pPr marL="0" indent="0" algn="ctr">
              <a:buNone/>
              <a:defRPr lang="en-US" sz="3200" b="1" kern="1200" dirty="0">
                <a:solidFill>
                  <a:srgbClr val="005DAA"/>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club name here</a:t>
            </a:r>
          </a:p>
        </p:txBody>
      </p:sp>
      <p:sp>
        <p:nvSpPr>
          <p:cNvPr id="6" name="Title 1">
            <a:extLst>
              <a:ext uri="{FF2B5EF4-FFF2-40B4-BE49-F238E27FC236}">
                <a16:creationId xmlns:a16="http://schemas.microsoft.com/office/drawing/2014/main" id="{BED87DAF-6E20-BA44-8FD5-867BBA6281A9}"/>
              </a:ext>
            </a:extLst>
          </p:cNvPr>
          <p:cNvSpPr>
            <a:spLocks noGrp="1"/>
          </p:cNvSpPr>
          <p:nvPr>
            <p:ph type="title"/>
          </p:nvPr>
        </p:nvSpPr>
        <p:spPr>
          <a:xfrm>
            <a:off x="342900" y="3298132"/>
            <a:ext cx="11506200" cy="821931"/>
          </a:xfrm>
        </p:spPr>
        <p:txBody>
          <a:bodyPr tIns="0" bIns="91440" anchor="b">
            <a:normAutofit/>
          </a:bodyPr>
          <a:lstStyle>
            <a:lvl1pPr marL="0" indent="0" algn="ctr" defTabSz="914400" rtl="0" eaLnBrk="1" latinLnBrk="0" hangingPunct="1">
              <a:buNone/>
              <a:defRPr lang="en-US" sz="4800" b="1" kern="1200" cap="all" baseline="0" dirty="0">
                <a:solidFill>
                  <a:srgbClr val="005DAA"/>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pic>
        <p:nvPicPr>
          <p:cNvPr id="5" name="Picture 4">
            <a:extLst>
              <a:ext uri="{FF2B5EF4-FFF2-40B4-BE49-F238E27FC236}">
                <a16:creationId xmlns:a16="http://schemas.microsoft.com/office/drawing/2014/main" id="{92F61008-5AFF-634D-9011-6DE20E46D6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503" y="323243"/>
            <a:ext cx="2609627" cy="2619982"/>
          </a:xfrm>
          <a:prstGeom prst="rect">
            <a:avLst/>
          </a:prstGeom>
        </p:spPr>
      </p:pic>
    </p:spTree>
    <p:extLst>
      <p:ext uri="{BB962C8B-B14F-4D97-AF65-F5344CB8AC3E}">
        <p14:creationId xmlns:p14="http://schemas.microsoft.com/office/powerpoint/2010/main" val="3483955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4485503" y="0"/>
            <a:ext cx="6957559" cy="6857999"/>
          </a:xfrm>
        </p:spPr>
        <p:txBody>
          <a:bodyPr anchor="ctr" anchorCtr="0">
            <a:normAutofit/>
          </a:bodyPr>
          <a:lstStyle>
            <a:lvl1pPr marL="0" indent="0">
              <a:buNone/>
              <a:defRPr sz="2000">
                <a:solidFill>
                  <a:srgbClr val="48595D"/>
                </a:solidFill>
              </a:defRPr>
            </a:lvl1pPr>
            <a:lvl2pPr marL="457200" indent="-228600">
              <a:defRPr sz="2000">
                <a:solidFill>
                  <a:srgbClr val="48595D"/>
                </a:solidFill>
              </a:defRPr>
            </a:lvl2pPr>
            <a:lvl3pPr marL="685800" indent="-228600">
              <a:defRPr sz="1800">
                <a:solidFill>
                  <a:srgbClr val="48595D"/>
                </a:solidFill>
              </a:defRPr>
            </a:lvl3pPr>
            <a:lvl4pPr marL="914400" indent="-228600">
              <a:defRPr sz="1600">
                <a:solidFill>
                  <a:srgbClr val="48595D"/>
                </a:solidFill>
              </a:defRPr>
            </a:lvl4pPr>
            <a:lvl5pPr marL="1143000" indent="-228600">
              <a:defRPr sz="16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11455" y="0"/>
            <a:ext cx="3903562"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2957588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7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3136392" y="679622"/>
            <a:ext cx="4517136" cy="4955059"/>
          </a:xfrm>
        </p:spPr>
        <p:txBody>
          <a:bodyPr numCol="2" anchor="t" anchorCtr="0">
            <a:noAutofit/>
          </a:bodyPr>
          <a:lstStyle>
            <a:lvl1pPr marL="0" indent="0">
              <a:lnSpc>
                <a:spcPct val="100000"/>
              </a:lnSpc>
              <a:spcBef>
                <a:spcPts val="0"/>
              </a:spcBef>
              <a:buNone/>
              <a:defRPr sz="1200" baseline="0">
                <a:solidFill>
                  <a:srgbClr val="48595D"/>
                </a:solidFill>
              </a:defRPr>
            </a:lvl1pPr>
            <a:lvl2pPr marL="457200" indent="-228600">
              <a:defRPr sz="1200">
                <a:solidFill>
                  <a:srgbClr val="48595D"/>
                </a:solidFill>
              </a:defRPr>
            </a:lvl2pPr>
            <a:lvl3pPr marL="685800" indent="-228600">
              <a:defRPr sz="1200">
                <a:solidFill>
                  <a:srgbClr val="48595D"/>
                </a:solidFill>
              </a:defRPr>
            </a:lvl3pPr>
            <a:lvl4pPr marL="914400" indent="-228600">
              <a:defRPr sz="1200">
                <a:solidFill>
                  <a:srgbClr val="48595D"/>
                </a:solidFill>
              </a:defRPr>
            </a:lvl4pPr>
            <a:lvl5pPr marL="1143000" indent="-228600">
              <a:defRPr sz="12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66344" y="0"/>
            <a:ext cx="2377440"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749F37E-F65E-B64B-94D4-A1779A6FED89}"/>
              </a:ext>
            </a:extLst>
          </p:cNvPr>
          <p:cNvSpPr>
            <a:spLocks noGrp="1"/>
          </p:cNvSpPr>
          <p:nvPr>
            <p:ph type="pic" sz="quarter" idx="11"/>
          </p:nvPr>
        </p:nvSpPr>
        <p:spPr>
          <a:xfrm>
            <a:off x="7794889" y="1"/>
            <a:ext cx="4141737" cy="6857999"/>
          </a:xfrm>
        </p:spPr>
        <p:txBody>
          <a:bodyPr anchor="ctr" anchorCtr="0"/>
          <a:lstStyle/>
          <a:p>
            <a:r>
              <a:rPr lang="en-US" dirty="0"/>
              <a:t>Click icon to add picture</a:t>
            </a:r>
          </a:p>
        </p:txBody>
      </p:sp>
    </p:spTree>
    <p:extLst>
      <p:ext uri="{BB962C8B-B14F-4D97-AF65-F5344CB8AC3E}">
        <p14:creationId xmlns:p14="http://schemas.microsoft.com/office/powerpoint/2010/main" val="439692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ABC2B8F-6799-45DF-9C13-117142807742}"/>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6" name="Text Placeholder 5">
            <a:extLst>
              <a:ext uri="{FF2B5EF4-FFF2-40B4-BE49-F238E27FC236}">
                <a16:creationId xmlns:a16="http://schemas.microsoft.com/office/drawing/2014/main" id="{3FE705B7-F9CA-40F7-B96C-C2B7E5291A96}"/>
              </a:ext>
            </a:extLst>
          </p:cNvPr>
          <p:cNvSpPr>
            <a:spLocks noGrp="1"/>
          </p:cNvSpPr>
          <p:nvPr>
            <p:ph type="body" sz="quarter" idx="15" hasCustomPrompt="1"/>
          </p:nvPr>
        </p:nvSpPr>
        <p:spPr>
          <a:xfrm>
            <a:off x="0" y="0"/>
            <a:ext cx="12192000" cy="6858000"/>
          </a:xfrm>
          <a:custGeom>
            <a:avLst/>
            <a:gdLst>
              <a:gd name="connsiteX0" fmla="*/ 11608106 w 12192000"/>
              <a:gd name="connsiteY0" fmla="*/ 6443815 h 6858000"/>
              <a:gd name="connsiteX1" fmla="*/ 11618309 w 12192000"/>
              <a:gd name="connsiteY1" fmla="*/ 6443815 h 6858000"/>
              <a:gd name="connsiteX2" fmla="*/ 11622390 w 12192000"/>
              <a:gd name="connsiteY2" fmla="*/ 6452153 h 6858000"/>
              <a:gd name="connsiteX3" fmla="*/ 11628512 w 12192000"/>
              <a:gd name="connsiteY3" fmla="*/ 6554297 h 6858000"/>
              <a:gd name="connsiteX4" fmla="*/ 11626471 w 12192000"/>
              <a:gd name="connsiteY4" fmla="*/ 6564719 h 6858000"/>
              <a:gd name="connsiteX5" fmla="*/ 11620349 w 12192000"/>
              <a:gd name="connsiteY5" fmla="*/ 6564719 h 6858000"/>
              <a:gd name="connsiteX6" fmla="*/ 11514237 w 12192000"/>
              <a:gd name="connsiteY6" fmla="*/ 6502183 h 6858000"/>
              <a:gd name="connsiteX7" fmla="*/ 11510155 w 12192000"/>
              <a:gd name="connsiteY7" fmla="*/ 6495930 h 6858000"/>
              <a:gd name="connsiteX8" fmla="*/ 11510155 w 12192000"/>
              <a:gd name="connsiteY8" fmla="*/ 6493844 h 6858000"/>
              <a:gd name="connsiteX9" fmla="*/ 11516277 w 12192000"/>
              <a:gd name="connsiteY9" fmla="*/ 6489675 h 6858000"/>
              <a:gd name="connsiteX10" fmla="*/ 11608106 w 12192000"/>
              <a:gd name="connsiteY10" fmla="*/ 6443815 h 6858000"/>
              <a:gd name="connsiteX11" fmla="*/ 11690840 w 12192000"/>
              <a:gd name="connsiteY11" fmla="*/ 6441731 h 6858000"/>
              <a:gd name="connsiteX12" fmla="*/ 11701142 w 12192000"/>
              <a:gd name="connsiteY12" fmla="*/ 6441731 h 6858000"/>
              <a:gd name="connsiteX13" fmla="*/ 11791801 w 12192000"/>
              <a:gd name="connsiteY13" fmla="*/ 6487497 h 6858000"/>
              <a:gd name="connsiteX14" fmla="*/ 11800043 w 12192000"/>
              <a:gd name="connsiteY14" fmla="*/ 6493738 h 6858000"/>
              <a:gd name="connsiteX15" fmla="*/ 11795922 w 12192000"/>
              <a:gd name="connsiteY15" fmla="*/ 6499978 h 6858000"/>
              <a:gd name="connsiteX16" fmla="*/ 11688780 w 12192000"/>
              <a:gd name="connsiteY16" fmla="*/ 6562386 h 6858000"/>
              <a:gd name="connsiteX17" fmla="*/ 11680537 w 12192000"/>
              <a:gd name="connsiteY17" fmla="*/ 6562386 h 6858000"/>
              <a:gd name="connsiteX18" fmla="*/ 11678477 w 12192000"/>
              <a:gd name="connsiteY18" fmla="*/ 6554065 h 6858000"/>
              <a:gd name="connsiteX19" fmla="*/ 11686719 w 12192000"/>
              <a:gd name="connsiteY19" fmla="*/ 6450052 h 6858000"/>
              <a:gd name="connsiteX20" fmla="*/ 11690840 w 12192000"/>
              <a:gd name="connsiteY20" fmla="*/ 6441731 h 6858000"/>
              <a:gd name="connsiteX21" fmla="*/ 10873105 w 12192000"/>
              <a:gd name="connsiteY21" fmla="*/ 6401988 h 6858000"/>
              <a:gd name="connsiteX22" fmla="*/ 10873105 w 12192000"/>
              <a:gd name="connsiteY22" fmla="*/ 6445191 h 6858000"/>
              <a:gd name="connsiteX23" fmla="*/ 10825216 w 12192000"/>
              <a:gd name="connsiteY23" fmla="*/ 6453420 h 6858000"/>
              <a:gd name="connsiteX24" fmla="*/ 10806477 w 12192000"/>
              <a:gd name="connsiteY24" fmla="*/ 6428733 h 6858000"/>
              <a:gd name="connsiteX25" fmla="*/ 10831463 w 12192000"/>
              <a:gd name="connsiteY25" fmla="*/ 6404046 h 6858000"/>
              <a:gd name="connsiteX26" fmla="*/ 10523604 w 12192000"/>
              <a:gd name="connsiteY26" fmla="*/ 6331854 h 6858000"/>
              <a:gd name="connsiteX27" fmla="*/ 10564515 w 12192000"/>
              <a:gd name="connsiteY27" fmla="*/ 6392053 h 6858000"/>
              <a:gd name="connsiteX28" fmla="*/ 10523604 w 12192000"/>
              <a:gd name="connsiteY28" fmla="*/ 6452251 h 6858000"/>
              <a:gd name="connsiteX29" fmla="*/ 10482692 w 12192000"/>
              <a:gd name="connsiteY29" fmla="*/ 6392053 h 6858000"/>
              <a:gd name="connsiteX30" fmla="*/ 10523604 w 12192000"/>
              <a:gd name="connsiteY30" fmla="*/ 6331854 h 6858000"/>
              <a:gd name="connsiteX31" fmla="*/ 11677827 w 12192000"/>
              <a:gd name="connsiteY31" fmla="*/ 6323542 h 6858000"/>
              <a:gd name="connsiteX32" fmla="*/ 11686820 w 12192000"/>
              <a:gd name="connsiteY32" fmla="*/ 6324581 h 6858000"/>
              <a:gd name="connsiteX33" fmla="*/ 11713544 w 12192000"/>
              <a:gd name="connsiteY33" fmla="*/ 6376532 h 6858000"/>
              <a:gd name="connsiteX34" fmla="*/ 11653930 w 12192000"/>
              <a:gd name="connsiteY34" fmla="*/ 6434717 h 6858000"/>
              <a:gd name="connsiteX35" fmla="*/ 11594316 w 12192000"/>
              <a:gd name="connsiteY35" fmla="*/ 6376532 h 6858000"/>
              <a:gd name="connsiteX36" fmla="*/ 11621040 w 12192000"/>
              <a:gd name="connsiteY36" fmla="*/ 6326660 h 6858000"/>
              <a:gd name="connsiteX37" fmla="*/ 11637485 w 12192000"/>
              <a:gd name="connsiteY37" fmla="*/ 6328737 h 6858000"/>
              <a:gd name="connsiteX38" fmla="*/ 11635429 w 12192000"/>
              <a:gd name="connsiteY38" fmla="*/ 6345362 h 6858000"/>
              <a:gd name="connsiteX39" fmla="*/ 11618984 w 12192000"/>
              <a:gd name="connsiteY39" fmla="*/ 6376532 h 6858000"/>
              <a:gd name="connsiteX40" fmla="*/ 11653930 w 12192000"/>
              <a:gd name="connsiteY40" fmla="*/ 6411859 h 6858000"/>
              <a:gd name="connsiteX41" fmla="*/ 11688876 w 12192000"/>
              <a:gd name="connsiteY41" fmla="*/ 6376532 h 6858000"/>
              <a:gd name="connsiteX42" fmla="*/ 11672431 w 12192000"/>
              <a:gd name="connsiteY42" fmla="*/ 6345362 h 6858000"/>
              <a:gd name="connsiteX43" fmla="*/ 11670375 w 12192000"/>
              <a:gd name="connsiteY43" fmla="*/ 6328737 h 6858000"/>
              <a:gd name="connsiteX44" fmla="*/ 11677827 w 12192000"/>
              <a:gd name="connsiteY44" fmla="*/ 6323542 h 6858000"/>
              <a:gd name="connsiteX45" fmla="*/ 11826761 w 12192000"/>
              <a:gd name="connsiteY45" fmla="*/ 6308476 h 6858000"/>
              <a:gd name="connsiteX46" fmla="*/ 11830894 w 12192000"/>
              <a:gd name="connsiteY46" fmla="*/ 6314705 h 6858000"/>
              <a:gd name="connsiteX47" fmla="*/ 11830894 w 12192000"/>
              <a:gd name="connsiteY47" fmla="*/ 6439272 h 6858000"/>
              <a:gd name="connsiteX48" fmla="*/ 11826761 w 12192000"/>
              <a:gd name="connsiteY48" fmla="*/ 6445500 h 6858000"/>
              <a:gd name="connsiteX49" fmla="*/ 11818495 w 12192000"/>
              <a:gd name="connsiteY49" fmla="*/ 6443424 h 6858000"/>
              <a:gd name="connsiteX50" fmla="*/ 11733770 w 12192000"/>
              <a:gd name="connsiteY50" fmla="*/ 6385292 h 6858000"/>
              <a:gd name="connsiteX51" fmla="*/ 11727571 w 12192000"/>
              <a:gd name="connsiteY51" fmla="*/ 6376988 h 6858000"/>
              <a:gd name="connsiteX52" fmla="*/ 11733770 w 12192000"/>
              <a:gd name="connsiteY52" fmla="*/ 6368684 h 6858000"/>
              <a:gd name="connsiteX53" fmla="*/ 11818495 w 12192000"/>
              <a:gd name="connsiteY53" fmla="*/ 6310553 h 6858000"/>
              <a:gd name="connsiteX54" fmla="*/ 11826761 w 12192000"/>
              <a:gd name="connsiteY54" fmla="*/ 6308476 h 6858000"/>
              <a:gd name="connsiteX55" fmla="*/ 11480933 w 12192000"/>
              <a:gd name="connsiteY55" fmla="*/ 6308476 h 6858000"/>
              <a:gd name="connsiteX56" fmla="*/ 11489116 w 12192000"/>
              <a:gd name="connsiteY56" fmla="*/ 6312628 h 6858000"/>
              <a:gd name="connsiteX57" fmla="*/ 11572984 w 12192000"/>
              <a:gd name="connsiteY57" fmla="*/ 6368684 h 6858000"/>
              <a:gd name="connsiteX58" fmla="*/ 11579121 w 12192000"/>
              <a:gd name="connsiteY58" fmla="*/ 6376988 h 6858000"/>
              <a:gd name="connsiteX59" fmla="*/ 11572984 w 12192000"/>
              <a:gd name="connsiteY59" fmla="*/ 6385292 h 6858000"/>
              <a:gd name="connsiteX60" fmla="*/ 11489116 w 12192000"/>
              <a:gd name="connsiteY60" fmla="*/ 6443424 h 6858000"/>
              <a:gd name="connsiteX61" fmla="*/ 11480933 w 12192000"/>
              <a:gd name="connsiteY61" fmla="*/ 6445500 h 6858000"/>
              <a:gd name="connsiteX62" fmla="*/ 11476842 w 12192000"/>
              <a:gd name="connsiteY62" fmla="*/ 6439272 h 6858000"/>
              <a:gd name="connsiteX63" fmla="*/ 11476842 w 12192000"/>
              <a:gd name="connsiteY63" fmla="*/ 6314705 h 6858000"/>
              <a:gd name="connsiteX64" fmla="*/ 11480933 w 12192000"/>
              <a:gd name="connsiteY64" fmla="*/ 6308476 h 6858000"/>
              <a:gd name="connsiteX65" fmla="*/ 11092888 w 12192000"/>
              <a:gd name="connsiteY65" fmla="*/ 6297956 h 6858000"/>
              <a:gd name="connsiteX66" fmla="*/ 11086728 w 12192000"/>
              <a:gd name="connsiteY66" fmla="*/ 6300034 h 6858000"/>
              <a:gd name="connsiteX67" fmla="*/ 11084676 w 12192000"/>
              <a:gd name="connsiteY67" fmla="*/ 6306264 h 6858000"/>
              <a:gd name="connsiteX68" fmla="*/ 11125737 w 12192000"/>
              <a:gd name="connsiteY68" fmla="*/ 6464115 h 6858000"/>
              <a:gd name="connsiteX69" fmla="*/ 11150374 w 12192000"/>
              <a:gd name="connsiteY69" fmla="*/ 6484884 h 6858000"/>
              <a:gd name="connsiteX70" fmla="*/ 11158586 w 12192000"/>
              <a:gd name="connsiteY70" fmla="*/ 6484884 h 6858000"/>
              <a:gd name="connsiteX71" fmla="*/ 11154480 w 12192000"/>
              <a:gd name="connsiteY71" fmla="*/ 6493192 h 6858000"/>
              <a:gd name="connsiteX72" fmla="*/ 11154480 w 12192000"/>
              <a:gd name="connsiteY72" fmla="*/ 6495269 h 6858000"/>
              <a:gd name="connsiteX73" fmla="*/ 11129843 w 12192000"/>
              <a:gd name="connsiteY73" fmla="*/ 6513962 h 6858000"/>
              <a:gd name="connsiteX74" fmla="*/ 11094941 w 12192000"/>
              <a:gd name="connsiteY74" fmla="*/ 6511885 h 6858000"/>
              <a:gd name="connsiteX75" fmla="*/ 11088782 w 12192000"/>
              <a:gd name="connsiteY75" fmla="*/ 6513962 h 6858000"/>
              <a:gd name="connsiteX76" fmla="*/ 11086728 w 12192000"/>
              <a:gd name="connsiteY76" fmla="*/ 6518116 h 6858000"/>
              <a:gd name="connsiteX77" fmla="*/ 11086728 w 12192000"/>
              <a:gd name="connsiteY77" fmla="*/ 6536809 h 6858000"/>
              <a:gd name="connsiteX78" fmla="*/ 11092888 w 12192000"/>
              <a:gd name="connsiteY78" fmla="*/ 6543040 h 6858000"/>
              <a:gd name="connsiteX79" fmla="*/ 11140108 w 12192000"/>
              <a:gd name="connsiteY79" fmla="*/ 6549270 h 6858000"/>
              <a:gd name="connsiteX80" fmla="*/ 11142162 w 12192000"/>
              <a:gd name="connsiteY80" fmla="*/ 6549270 h 6858000"/>
              <a:gd name="connsiteX81" fmla="*/ 11195542 w 12192000"/>
              <a:gd name="connsiteY81" fmla="*/ 6497346 h 6858000"/>
              <a:gd name="connsiteX82" fmla="*/ 11228391 w 12192000"/>
              <a:gd name="connsiteY82" fmla="*/ 6368574 h 6858000"/>
              <a:gd name="connsiteX83" fmla="*/ 11240709 w 12192000"/>
              <a:gd name="connsiteY83" fmla="*/ 6327034 h 6858000"/>
              <a:gd name="connsiteX84" fmla="*/ 11244815 w 12192000"/>
              <a:gd name="connsiteY84" fmla="*/ 6306264 h 6858000"/>
              <a:gd name="connsiteX85" fmla="*/ 11242762 w 12192000"/>
              <a:gd name="connsiteY85" fmla="*/ 6300034 h 6858000"/>
              <a:gd name="connsiteX86" fmla="*/ 11238656 w 12192000"/>
              <a:gd name="connsiteY86" fmla="*/ 6297956 h 6858000"/>
              <a:gd name="connsiteX87" fmla="*/ 11209913 w 12192000"/>
              <a:gd name="connsiteY87" fmla="*/ 6297956 h 6858000"/>
              <a:gd name="connsiteX88" fmla="*/ 11203754 w 12192000"/>
              <a:gd name="connsiteY88" fmla="*/ 6302111 h 6858000"/>
              <a:gd name="connsiteX89" fmla="*/ 11166798 w 12192000"/>
              <a:gd name="connsiteY89" fmla="*/ 6443345 h 6858000"/>
              <a:gd name="connsiteX90" fmla="*/ 11164745 w 12192000"/>
              <a:gd name="connsiteY90" fmla="*/ 6443345 h 6858000"/>
              <a:gd name="connsiteX91" fmla="*/ 11125737 w 12192000"/>
              <a:gd name="connsiteY91" fmla="*/ 6302111 h 6858000"/>
              <a:gd name="connsiteX92" fmla="*/ 11119578 w 12192000"/>
              <a:gd name="connsiteY92" fmla="*/ 6297956 h 6858000"/>
              <a:gd name="connsiteX93" fmla="*/ 11092888 w 12192000"/>
              <a:gd name="connsiteY93" fmla="*/ 6297956 h 6858000"/>
              <a:gd name="connsiteX94" fmla="*/ 11053116 w 12192000"/>
              <a:gd name="connsiteY94" fmla="*/ 6295619 h 6858000"/>
              <a:gd name="connsiteX95" fmla="*/ 11004021 w 12192000"/>
              <a:gd name="connsiteY95" fmla="*/ 6316428 h 6858000"/>
              <a:gd name="connsiteX96" fmla="*/ 11004021 w 12192000"/>
              <a:gd name="connsiteY96" fmla="*/ 6303943 h 6858000"/>
              <a:gd name="connsiteX97" fmla="*/ 10997885 w 12192000"/>
              <a:gd name="connsiteY97" fmla="*/ 6297700 h 6858000"/>
              <a:gd name="connsiteX98" fmla="*/ 10969246 w 12192000"/>
              <a:gd name="connsiteY98" fmla="*/ 6297700 h 6858000"/>
              <a:gd name="connsiteX99" fmla="*/ 10963110 w 12192000"/>
              <a:gd name="connsiteY99" fmla="*/ 6303943 h 6858000"/>
              <a:gd name="connsiteX100" fmla="*/ 10963110 w 12192000"/>
              <a:gd name="connsiteY100" fmla="*/ 6478738 h 6858000"/>
              <a:gd name="connsiteX101" fmla="*/ 10969246 w 12192000"/>
              <a:gd name="connsiteY101" fmla="*/ 6484981 h 6858000"/>
              <a:gd name="connsiteX102" fmla="*/ 10997885 w 12192000"/>
              <a:gd name="connsiteY102" fmla="*/ 6484981 h 6858000"/>
              <a:gd name="connsiteX103" fmla="*/ 11004021 w 12192000"/>
              <a:gd name="connsiteY103" fmla="*/ 6478738 h 6858000"/>
              <a:gd name="connsiteX104" fmla="*/ 11004021 w 12192000"/>
              <a:gd name="connsiteY104" fmla="*/ 6358046 h 6858000"/>
              <a:gd name="connsiteX105" fmla="*/ 11055161 w 12192000"/>
              <a:gd name="connsiteY105" fmla="*/ 6335156 h 6858000"/>
              <a:gd name="connsiteX106" fmla="*/ 11061298 w 12192000"/>
              <a:gd name="connsiteY106" fmla="*/ 6328913 h 6858000"/>
              <a:gd name="connsiteX107" fmla="*/ 11061298 w 12192000"/>
              <a:gd name="connsiteY107" fmla="*/ 6301862 h 6858000"/>
              <a:gd name="connsiteX108" fmla="*/ 11059252 w 12192000"/>
              <a:gd name="connsiteY108" fmla="*/ 6297700 h 6858000"/>
              <a:gd name="connsiteX109" fmla="*/ 11053116 w 12192000"/>
              <a:gd name="connsiteY109" fmla="*/ 6295619 h 6858000"/>
              <a:gd name="connsiteX110" fmla="*/ 10852208 w 12192000"/>
              <a:gd name="connsiteY110" fmla="*/ 6292112 h 6858000"/>
              <a:gd name="connsiteX111" fmla="*/ 10781852 w 12192000"/>
              <a:gd name="connsiteY111" fmla="*/ 6300430 h 6858000"/>
              <a:gd name="connsiteX112" fmla="*/ 10775644 w 12192000"/>
              <a:gd name="connsiteY112" fmla="*/ 6306668 h 6858000"/>
              <a:gd name="connsiteX113" fmla="*/ 10777713 w 12192000"/>
              <a:gd name="connsiteY113" fmla="*/ 6331621 h 6858000"/>
              <a:gd name="connsiteX114" fmla="*/ 10779783 w 12192000"/>
              <a:gd name="connsiteY114" fmla="*/ 6335780 h 6858000"/>
              <a:gd name="connsiteX115" fmla="*/ 10783921 w 12192000"/>
              <a:gd name="connsiteY115" fmla="*/ 6337859 h 6858000"/>
              <a:gd name="connsiteX116" fmla="*/ 10850138 w 12192000"/>
              <a:gd name="connsiteY116" fmla="*/ 6333700 h 6858000"/>
              <a:gd name="connsiteX117" fmla="*/ 10872900 w 12192000"/>
              <a:gd name="connsiteY117" fmla="*/ 6356574 h 6858000"/>
              <a:gd name="connsiteX118" fmla="*/ 10872900 w 12192000"/>
              <a:gd name="connsiteY118" fmla="*/ 6369050 h 6858000"/>
              <a:gd name="connsiteX119" fmla="*/ 10827376 w 12192000"/>
              <a:gd name="connsiteY119" fmla="*/ 6373209 h 6858000"/>
              <a:gd name="connsiteX120" fmla="*/ 10763228 w 12192000"/>
              <a:gd name="connsiteY120" fmla="*/ 6429353 h 6858000"/>
              <a:gd name="connsiteX121" fmla="*/ 10819099 w 12192000"/>
              <a:gd name="connsiteY121" fmla="*/ 6489656 h 6858000"/>
              <a:gd name="connsiteX122" fmla="*/ 10879108 w 12192000"/>
              <a:gd name="connsiteY122" fmla="*/ 6477180 h 6858000"/>
              <a:gd name="connsiteX123" fmla="*/ 10908078 w 12192000"/>
              <a:gd name="connsiteY123" fmla="*/ 6489656 h 6858000"/>
              <a:gd name="connsiteX124" fmla="*/ 10914286 w 12192000"/>
              <a:gd name="connsiteY124" fmla="*/ 6487577 h 6858000"/>
              <a:gd name="connsiteX125" fmla="*/ 10916355 w 12192000"/>
              <a:gd name="connsiteY125" fmla="*/ 6481339 h 6858000"/>
              <a:gd name="connsiteX126" fmla="*/ 10916355 w 12192000"/>
              <a:gd name="connsiteY126" fmla="*/ 6356574 h 6858000"/>
              <a:gd name="connsiteX127" fmla="*/ 10852208 w 12192000"/>
              <a:gd name="connsiteY127" fmla="*/ 6292112 h 6858000"/>
              <a:gd name="connsiteX128" fmla="*/ 10523603 w 12192000"/>
              <a:gd name="connsiteY128" fmla="*/ 6292112 h 6858000"/>
              <a:gd name="connsiteX129" fmla="*/ 10439442 w 12192000"/>
              <a:gd name="connsiteY129" fmla="*/ 6390884 h 6858000"/>
              <a:gd name="connsiteX130" fmla="*/ 10523603 w 12192000"/>
              <a:gd name="connsiteY130" fmla="*/ 6489656 h 6858000"/>
              <a:gd name="connsiteX131" fmla="*/ 10607764 w 12192000"/>
              <a:gd name="connsiteY131" fmla="*/ 6390884 h 6858000"/>
              <a:gd name="connsiteX132" fmla="*/ 10523603 w 12192000"/>
              <a:gd name="connsiteY132" fmla="*/ 6292112 h 6858000"/>
              <a:gd name="connsiteX133" fmla="*/ 10307649 w 12192000"/>
              <a:gd name="connsiteY133" fmla="*/ 6266396 h 6858000"/>
              <a:gd name="connsiteX134" fmla="*/ 10324014 w 12192000"/>
              <a:gd name="connsiteY134" fmla="*/ 6266396 h 6858000"/>
              <a:gd name="connsiteX135" fmla="*/ 10366971 w 12192000"/>
              <a:gd name="connsiteY135" fmla="*/ 6306138 h 6858000"/>
              <a:gd name="connsiteX136" fmla="*/ 10321968 w 12192000"/>
              <a:gd name="connsiteY136" fmla="*/ 6343789 h 6858000"/>
              <a:gd name="connsiteX137" fmla="*/ 10276965 w 12192000"/>
              <a:gd name="connsiteY137" fmla="*/ 6343789 h 6858000"/>
              <a:gd name="connsiteX138" fmla="*/ 10276965 w 12192000"/>
              <a:gd name="connsiteY138" fmla="*/ 6268488 h 6858000"/>
              <a:gd name="connsiteX139" fmla="*/ 10307649 w 12192000"/>
              <a:gd name="connsiteY139" fmla="*/ 6266396 h 6858000"/>
              <a:gd name="connsiteX140" fmla="*/ 10683886 w 12192000"/>
              <a:gd name="connsiteY140" fmla="*/ 6254707 h 6858000"/>
              <a:gd name="connsiteX141" fmla="*/ 10655176 w 12192000"/>
              <a:gd name="connsiteY141" fmla="*/ 6260951 h 6858000"/>
              <a:gd name="connsiteX142" fmla="*/ 10649024 w 12192000"/>
              <a:gd name="connsiteY142" fmla="*/ 6267195 h 6858000"/>
              <a:gd name="connsiteX143" fmla="*/ 10649024 w 12192000"/>
              <a:gd name="connsiteY143" fmla="*/ 6298417 h 6858000"/>
              <a:gd name="connsiteX144" fmla="*/ 10632618 w 12192000"/>
              <a:gd name="connsiteY144" fmla="*/ 6298417 h 6858000"/>
              <a:gd name="connsiteX145" fmla="*/ 10626466 w 12192000"/>
              <a:gd name="connsiteY145" fmla="*/ 6304662 h 6858000"/>
              <a:gd name="connsiteX146" fmla="*/ 10626466 w 12192000"/>
              <a:gd name="connsiteY146" fmla="*/ 6329640 h 6858000"/>
              <a:gd name="connsiteX147" fmla="*/ 10632618 w 12192000"/>
              <a:gd name="connsiteY147" fmla="*/ 6335884 h 6858000"/>
              <a:gd name="connsiteX148" fmla="*/ 10649024 w 12192000"/>
              <a:gd name="connsiteY148" fmla="*/ 6335884 h 6858000"/>
              <a:gd name="connsiteX149" fmla="*/ 10649024 w 12192000"/>
              <a:gd name="connsiteY149" fmla="*/ 6419143 h 6858000"/>
              <a:gd name="connsiteX150" fmla="*/ 10704393 w 12192000"/>
              <a:gd name="connsiteY150" fmla="*/ 6491994 h 6858000"/>
              <a:gd name="connsiteX151" fmla="*/ 10737204 w 12192000"/>
              <a:gd name="connsiteY151" fmla="*/ 6487831 h 6858000"/>
              <a:gd name="connsiteX152" fmla="*/ 10743356 w 12192000"/>
              <a:gd name="connsiteY152" fmla="*/ 6479505 h 6858000"/>
              <a:gd name="connsiteX153" fmla="*/ 10741306 w 12192000"/>
              <a:gd name="connsiteY153" fmla="*/ 6456609 h 6858000"/>
              <a:gd name="connsiteX154" fmla="*/ 10735153 w 12192000"/>
              <a:gd name="connsiteY154" fmla="*/ 6448283 h 6858000"/>
              <a:gd name="connsiteX155" fmla="*/ 10710545 w 12192000"/>
              <a:gd name="connsiteY155" fmla="*/ 6450365 h 6858000"/>
              <a:gd name="connsiteX156" fmla="*/ 10692089 w 12192000"/>
              <a:gd name="connsiteY156" fmla="*/ 6412898 h 6858000"/>
              <a:gd name="connsiteX157" fmla="*/ 10692089 w 12192000"/>
              <a:gd name="connsiteY157" fmla="*/ 6335884 h 6858000"/>
              <a:gd name="connsiteX158" fmla="*/ 10735153 w 12192000"/>
              <a:gd name="connsiteY158" fmla="*/ 6335884 h 6858000"/>
              <a:gd name="connsiteX159" fmla="*/ 10741306 w 12192000"/>
              <a:gd name="connsiteY159" fmla="*/ 6329640 h 6858000"/>
              <a:gd name="connsiteX160" fmla="*/ 10741306 w 12192000"/>
              <a:gd name="connsiteY160" fmla="*/ 6304662 h 6858000"/>
              <a:gd name="connsiteX161" fmla="*/ 10735153 w 12192000"/>
              <a:gd name="connsiteY161" fmla="*/ 6298417 h 6858000"/>
              <a:gd name="connsiteX162" fmla="*/ 10692089 w 12192000"/>
              <a:gd name="connsiteY162" fmla="*/ 6298417 h 6858000"/>
              <a:gd name="connsiteX163" fmla="*/ 10692089 w 12192000"/>
              <a:gd name="connsiteY163" fmla="*/ 6260951 h 6858000"/>
              <a:gd name="connsiteX164" fmla="*/ 10690038 w 12192000"/>
              <a:gd name="connsiteY164" fmla="*/ 6254707 h 6858000"/>
              <a:gd name="connsiteX165" fmla="*/ 10683886 w 12192000"/>
              <a:gd name="connsiteY165" fmla="*/ 6254707 h 6858000"/>
              <a:gd name="connsiteX166" fmla="*/ 10317982 w 12192000"/>
              <a:gd name="connsiteY166" fmla="*/ 6225485 h 6858000"/>
              <a:gd name="connsiteX167" fmla="*/ 10237565 w 12192000"/>
              <a:gd name="connsiteY167" fmla="*/ 6229637 h 6858000"/>
              <a:gd name="connsiteX168" fmla="*/ 10231378 w 12192000"/>
              <a:gd name="connsiteY168" fmla="*/ 6237941 h 6858000"/>
              <a:gd name="connsiteX169" fmla="*/ 10231378 w 12192000"/>
              <a:gd name="connsiteY169" fmla="*/ 6478753 h 6858000"/>
              <a:gd name="connsiteX170" fmla="*/ 10239626 w 12192000"/>
              <a:gd name="connsiteY170" fmla="*/ 6484981 h 6858000"/>
              <a:gd name="connsiteX171" fmla="*/ 10268494 w 12192000"/>
              <a:gd name="connsiteY171" fmla="*/ 6484981 h 6858000"/>
              <a:gd name="connsiteX172" fmla="*/ 10276742 w 12192000"/>
              <a:gd name="connsiteY172" fmla="*/ 6478753 h 6858000"/>
              <a:gd name="connsiteX173" fmla="*/ 10276742 w 12192000"/>
              <a:gd name="connsiteY173" fmla="*/ 6383259 h 6858000"/>
              <a:gd name="connsiteX174" fmla="*/ 10326230 w 12192000"/>
              <a:gd name="connsiteY174" fmla="*/ 6385334 h 6858000"/>
              <a:gd name="connsiteX175" fmla="*/ 10367470 w 12192000"/>
              <a:gd name="connsiteY175" fmla="*/ 6480828 h 6858000"/>
              <a:gd name="connsiteX176" fmla="*/ 10373656 w 12192000"/>
              <a:gd name="connsiteY176" fmla="*/ 6484981 h 6858000"/>
              <a:gd name="connsiteX177" fmla="*/ 10406648 w 12192000"/>
              <a:gd name="connsiteY177" fmla="*/ 6484981 h 6858000"/>
              <a:gd name="connsiteX178" fmla="*/ 10412834 w 12192000"/>
              <a:gd name="connsiteY178" fmla="*/ 6482905 h 6858000"/>
              <a:gd name="connsiteX179" fmla="*/ 10414896 w 12192000"/>
              <a:gd name="connsiteY179" fmla="*/ 6476677 h 6858000"/>
              <a:gd name="connsiteX180" fmla="*/ 10367470 w 12192000"/>
              <a:gd name="connsiteY180" fmla="*/ 6372879 h 6858000"/>
              <a:gd name="connsiteX181" fmla="*/ 10412834 w 12192000"/>
              <a:gd name="connsiteY181" fmla="*/ 6304371 h 6858000"/>
              <a:gd name="connsiteX182" fmla="*/ 10324168 w 12192000"/>
              <a:gd name="connsiteY182" fmla="*/ 6225485 h 6858000"/>
              <a:gd name="connsiteX183" fmla="*/ 10317982 w 12192000"/>
              <a:gd name="connsiteY183" fmla="*/ 6225485 h 6858000"/>
              <a:gd name="connsiteX184" fmla="*/ 11680537 w 12192000"/>
              <a:gd name="connsiteY184" fmla="*/ 6192479 h 6858000"/>
              <a:gd name="connsiteX185" fmla="*/ 11688780 w 12192000"/>
              <a:gd name="connsiteY185" fmla="*/ 6192479 h 6858000"/>
              <a:gd name="connsiteX186" fmla="*/ 11795922 w 12192000"/>
              <a:gd name="connsiteY186" fmla="*/ 6254292 h 6858000"/>
              <a:gd name="connsiteX187" fmla="*/ 11800043 w 12192000"/>
              <a:gd name="connsiteY187" fmla="*/ 6260473 h 6858000"/>
              <a:gd name="connsiteX188" fmla="*/ 11791801 w 12192000"/>
              <a:gd name="connsiteY188" fmla="*/ 6266654 h 6858000"/>
              <a:gd name="connsiteX189" fmla="*/ 11701142 w 12192000"/>
              <a:gd name="connsiteY189" fmla="*/ 6309923 h 6858000"/>
              <a:gd name="connsiteX190" fmla="*/ 11690840 w 12192000"/>
              <a:gd name="connsiteY190" fmla="*/ 6311983 h 6858000"/>
              <a:gd name="connsiteX191" fmla="*/ 11686719 w 12192000"/>
              <a:gd name="connsiteY191" fmla="*/ 6301681 h 6858000"/>
              <a:gd name="connsiteX192" fmla="*/ 11678477 w 12192000"/>
              <a:gd name="connsiteY192" fmla="*/ 6200720 h 6858000"/>
              <a:gd name="connsiteX193" fmla="*/ 11680537 w 12192000"/>
              <a:gd name="connsiteY193" fmla="*/ 6192479 h 6858000"/>
              <a:gd name="connsiteX194" fmla="*/ 11623202 w 12192000"/>
              <a:gd name="connsiteY194" fmla="*/ 6191708 h 6858000"/>
              <a:gd name="connsiteX195" fmla="*/ 11627323 w 12192000"/>
              <a:gd name="connsiteY195" fmla="*/ 6192483 h 6858000"/>
              <a:gd name="connsiteX196" fmla="*/ 11629383 w 12192000"/>
              <a:gd name="connsiteY196" fmla="*/ 6202808 h 6858000"/>
              <a:gd name="connsiteX197" fmla="*/ 11621142 w 12192000"/>
              <a:gd name="connsiteY197" fmla="*/ 6303996 h 6858000"/>
              <a:gd name="connsiteX198" fmla="*/ 11617020 w 12192000"/>
              <a:gd name="connsiteY198" fmla="*/ 6312256 h 6858000"/>
              <a:gd name="connsiteX199" fmla="*/ 11606719 w 12192000"/>
              <a:gd name="connsiteY199" fmla="*/ 6312256 h 6858000"/>
              <a:gd name="connsiteX200" fmla="*/ 11516059 w 12192000"/>
              <a:gd name="connsiteY200" fmla="*/ 6266825 h 6858000"/>
              <a:gd name="connsiteX201" fmla="*/ 11507818 w 12192000"/>
              <a:gd name="connsiteY201" fmla="*/ 6260630 h 6858000"/>
              <a:gd name="connsiteX202" fmla="*/ 11511939 w 12192000"/>
              <a:gd name="connsiteY202" fmla="*/ 6254434 h 6858000"/>
              <a:gd name="connsiteX203" fmla="*/ 11619081 w 12192000"/>
              <a:gd name="connsiteY203" fmla="*/ 6192483 h 6858000"/>
              <a:gd name="connsiteX204" fmla="*/ 11623202 w 12192000"/>
              <a:gd name="connsiteY204" fmla="*/ 6191708 h 6858000"/>
              <a:gd name="connsiteX205" fmla="*/ 11654515 w 12192000"/>
              <a:gd name="connsiteY205" fmla="*/ 6156519 h 6858000"/>
              <a:gd name="connsiteX206" fmla="*/ 11437684 w 12192000"/>
              <a:gd name="connsiteY206" fmla="*/ 6375689 h 6858000"/>
              <a:gd name="connsiteX207" fmla="*/ 11654515 w 12192000"/>
              <a:gd name="connsiteY207" fmla="*/ 6594858 h 6858000"/>
              <a:gd name="connsiteX208" fmla="*/ 11871347 w 12192000"/>
              <a:gd name="connsiteY208" fmla="*/ 6375689 h 6858000"/>
              <a:gd name="connsiteX209" fmla="*/ 11654515 w 12192000"/>
              <a:gd name="connsiteY209" fmla="*/ 6156519 h 6858000"/>
              <a:gd name="connsiteX210" fmla="*/ 11653930 w 12192000"/>
              <a:gd name="connsiteY210" fmla="*/ 6124960 h 6858000"/>
              <a:gd name="connsiteX211" fmla="*/ 11900569 w 12192000"/>
              <a:gd name="connsiteY211" fmla="*/ 6374521 h 6858000"/>
              <a:gd name="connsiteX212" fmla="*/ 11653930 w 12192000"/>
              <a:gd name="connsiteY212" fmla="*/ 6624082 h 6858000"/>
              <a:gd name="connsiteX213" fmla="*/ 11407292 w 12192000"/>
              <a:gd name="connsiteY213" fmla="*/ 6374521 h 6858000"/>
              <a:gd name="connsiteX214" fmla="*/ 11653930 w 12192000"/>
              <a:gd name="connsiteY214" fmla="*/ 6124960 h 6858000"/>
              <a:gd name="connsiteX215" fmla="*/ 11641007 w 12192000"/>
              <a:gd name="connsiteY215" fmla="*/ 6046384 h 6858000"/>
              <a:gd name="connsiteX216" fmla="*/ 11628668 w 12192000"/>
              <a:gd name="connsiteY216" fmla="*/ 6096267 h 6858000"/>
              <a:gd name="connsiteX217" fmla="*/ 11606046 w 12192000"/>
              <a:gd name="connsiteY217" fmla="*/ 6100424 h 6858000"/>
              <a:gd name="connsiteX218" fmla="*/ 11579311 w 12192000"/>
              <a:gd name="connsiteY218" fmla="*/ 6054698 h 6858000"/>
              <a:gd name="connsiteX219" fmla="*/ 11579311 w 12192000"/>
              <a:gd name="connsiteY219" fmla="*/ 6052619 h 6858000"/>
              <a:gd name="connsiteX220" fmla="*/ 11577254 w 12192000"/>
              <a:gd name="connsiteY220" fmla="*/ 6054698 h 6858000"/>
              <a:gd name="connsiteX221" fmla="*/ 11556689 w 12192000"/>
              <a:gd name="connsiteY221" fmla="*/ 6058855 h 6858000"/>
              <a:gd name="connsiteX222" fmla="*/ 11556689 w 12192000"/>
              <a:gd name="connsiteY222" fmla="*/ 6060933 h 6858000"/>
              <a:gd name="connsiteX223" fmla="*/ 11552576 w 12192000"/>
              <a:gd name="connsiteY223" fmla="*/ 6085875 h 6858000"/>
              <a:gd name="connsiteX224" fmla="*/ 11556689 w 12192000"/>
              <a:gd name="connsiteY224" fmla="*/ 6112895 h 6858000"/>
              <a:gd name="connsiteX225" fmla="*/ 11536124 w 12192000"/>
              <a:gd name="connsiteY225" fmla="*/ 6121208 h 6858000"/>
              <a:gd name="connsiteX226" fmla="*/ 11499106 w 12192000"/>
              <a:gd name="connsiteY226" fmla="*/ 6085875 h 6858000"/>
              <a:gd name="connsiteX227" fmla="*/ 11499106 w 12192000"/>
              <a:gd name="connsiteY227" fmla="*/ 6083796 h 6858000"/>
              <a:gd name="connsiteX228" fmla="*/ 11497050 w 12192000"/>
              <a:gd name="connsiteY228" fmla="*/ 6083796 h 6858000"/>
              <a:gd name="connsiteX229" fmla="*/ 11478541 w 12192000"/>
              <a:gd name="connsiteY229" fmla="*/ 6096267 h 6858000"/>
              <a:gd name="connsiteX230" fmla="*/ 11478541 w 12192000"/>
              <a:gd name="connsiteY230" fmla="*/ 6098345 h 6858000"/>
              <a:gd name="connsiteX231" fmla="*/ 11490880 w 12192000"/>
              <a:gd name="connsiteY231" fmla="*/ 6148228 h 6858000"/>
              <a:gd name="connsiteX232" fmla="*/ 11474428 w 12192000"/>
              <a:gd name="connsiteY232" fmla="*/ 6160699 h 6858000"/>
              <a:gd name="connsiteX233" fmla="*/ 11431240 w 12192000"/>
              <a:gd name="connsiteY233" fmla="*/ 6133679 h 6858000"/>
              <a:gd name="connsiteX234" fmla="*/ 11429184 w 12192000"/>
              <a:gd name="connsiteY234" fmla="*/ 6133679 h 6858000"/>
              <a:gd name="connsiteX235" fmla="*/ 11429184 w 12192000"/>
              <a:gd name="connsiteY235" fmla="*/ 6135757 h 6858000"/>
              <a:gd name="connsiteX236" fmla="*/ 11412731 w 12192000"/>
              <a:gd name="connsiteY236" fmla="*/ 6150307 h 6858000"/>
              <a:gd name="connsiteX237" fmla="*/ 11412731 w 12192000"/>
              <a:gd name="connsiteY237" fmla="*/ 6152385 h 6858000"/>
              <a:gd name="connsiteX238" fmla="*/ 11439467 w 12192000"/>
              <a:gd name="connsiteY238" fmla="*/ 6198111 h 6858000"/>
              <a:gd name="connsiteX239" fmla="*/ 11425070 w 12192000"/>
              <a:gd name="connsiteY239" fmla="*/ 6214739 h 6858000"/>
              <a:gd name="connsiteX240" fmla="*/ 11375714 w 12192000"/>
              <a:gd name="connsiteY240" fmla="*/ 6202268 h 6858000"/>
              <a:gd name="connsiteX241" fmla="*/ 11373657 w 12192000"/>
              <a:gd name="connsiteY241" fmla="*/ 6202268 h 6858000"/>
              <a:gd name="connsiteX242" fmla="*/ 11363375 w 12192000"/>
              <a:gd name="connsiteY242" fmla="*/ 6220974 h 6858000"/>
              <a:gd name="connsiteX243" fmla="*/ 11363375 w 12192000"/>
              <a:gd name="connsiteY243" fmla="*/ 6223053 h 6858000"/>
              <a:gd name="connsiteX244" fmla="*/ 11400392 w 12192000"/>
              <a:gd name="connsiteY244" fmla="*/ 6260465 h 6858000"/>
              <a:gd name="connsiteX245" fmla="*/ 11392166 w 12192000"/>
              <a:gd name="connsiteY245" fmla="*/ 6279171 h 6858000"/>
              <a:gd name="connsiteX246" fmla="*/ 11340753 w 12192000"/>
              <a:gd name="connsiteY246" fmla="*/ 6279171 h 6858000"/>
              <a:gd name="connsiteX247" fmla="*/ 11338696 w 12192000"/>
              <a:gd name="connsiteY247" fmla="*/ 6279171 h 6858000"/>
              <a:gd name="connsiteX248" fmla="*/ 11338696 w 12192000"/>
              <a:gd name="connsiteY248" fmla="*/ 6281249 h 6858000"/>
              <a:gd name="connsiteX249" fmla="*/ 11332527 w 12192000"/>
              <a:gd name="connsiteY249" fmla="*/ 6302033 h 6858000"/>
              <a:gd name="connsiteX250" fmla="*/ 11334583 w 12192000"/>
              <a:gd name="connsiteY250" fmla="*/ 6304112 h 6858000"/>
              <a:gd name="connsiteX251" fmla="*/ 11377770 w 12192000"/>
              <a:gd name="connsiteY251" fmla="*/ 6329053 h 6858000"/>
              <a:gd name="connsiteX252" fmla="*/ 11375714 w 12192000"/>
              <a:gd name="connsiteY252" fmla="*/ 6351917 h 6858000"/>
              <a:gd name="connsiteX253" fmla="*/ 11326357 w 12192000"/>
              <a:gd name="connsiteY253" fmla="*/ 6364388 h 6858000"/>
              <a:gd name="connsiteX254" fmla="*/ 11324300 w 12192000"/>
              <a:gd name="connsiteY254" fmla="*/ 6364388 h 6858000"/>
              <a:gd name="connsiteX255" fmla="*/ 11324300 w 12192000"/>
              <a:gd name="connsiteY255" fmla="*/ 6366465 h 6858000"/>
              <a:gd name="connsiteX256" fmla="*/ 11324300 w 12192000"/>
              <a:gd name="connsiteY256" fmla="*/ 6376858 h 6858000"/>
              <a:gd name="connsiteX257" fmla="*/ 11324300 w 12192000"/>
              <a:gd name="connsiteY257" fmla="*/ 6387250 h 6858000"/>
              <a:gd name="connsiteX258" fmla="*/ 11324300 w 12192000"/>
              <a:gd name="connsiteY258" fmla="*/ 6389329 h 6858000"/>
              <a:gd name="connsiteX259" fmla="*/ 11326357 w 12192000"/>
              <a:gd name="connsiteY259" fmla="*/ 6389329 h 6858000"/>
              <a:gd name="connsiteX260" fmla="*/ 11375714 w 12192000"/>
              <a:gd name="connsiteY260" fmla="*/ 6401800 h 6858000"/>
              <a:gd name="connsiteX261" fmla="*/ 11379827 w 12192000"/>
              <a:gd name="connsiteY261" fmla="*/ 6424662 h 6858000"/>
              <a:gd name="connsiteX262" fmla="*/ 11334583 w 12192000"/>
              <a:gd name="connsiteY262" fmla="*/ 6451682 h 6858000"/>
              <a:gd name="connsiteX263" fmla="*/ 11332527 w 12192000"/>
              <a:gd name="connsiteY263" fmla="*/ 6451682 h 6858000"/>
              <a:gd name="connsiteX264" fmla="*/ 11332527 w 12192000"/>
              <a:gd name="connsiteY264" fmla="*/ 6453761 h 6858000"/>
              <a:gd name="connsiteX265" fmla="*/ 11338696 w 12192000"/>
              <a:gd name="connsiteY265" fmla="*/ 6474546 h 6858000"/>
              <a:gd name="connsiteX266" fmla="*/ 11340753 w 12192000"/>
              <a:gd name="connsiteY266" fmla="*/ 6474546 h 6858000"/>
              <a:gd name="connsiteX267" fmla="*/ 11392166 w 12192000"/>
              <a:gd name="connsiteY267" fmla="*/ 6474546 h 6858000"/>
              <a:gd name="connsiteX268" fmla="*/ 11400392 w 12192000"/>
              <a:gd name="connsiteY268" fmla="*/ 6495329 h 6858000"/>
              <a:gd name="connsiteX269" fmla="*/ 11363375 w 12192000"/>
              <a:gd name="connsiteY269" fmla="*/ 6532742 h 6858000"/>
              <a:gd name="connsiteX270" fmla="*/ 11363375 w 12192000"/>
              <a:gd name="connsiteY270" fmla="*/ 6534820 h 6858000"/>
              <a:gd name="connsiteX271" fmla="*/ 11375714 w 12192000"/>
              <a:gd name="connsiteY271" fmla="*/ 6553526 h 6858000"/>
              <a:gd name="connsiteX272" fmla="*/ 11427127 w 12192000"/>
              <a:gd name="connsiteY272" fmla="*/ 6538978 h 6858000"/>
              <a:gd name="connsiteX273" fmla="*/ 11439467 w 12192000"/>
              <a:gd name="connsiteY273" fmla="*/ 6557684 h 6858000"/>
              <a:gd name="connsiteX274" fmla="*/ 11412731 w 12192000"/>
              <a:gd name="connsiteY274" fmla="*/ 6603410 h 6858000"/>
              <a:gd name="connsiteX275" fmla="*/ 11414788 w 12192000"/>
              <a:gd name="connsiteY275" fmla="*/ 6605487 h 6858000"/>
              <a:gd name="connsiteX276" fmla="*/ 11429184 w 12192000"/>
              <a:gd name="connsiteY276" fmla="*/ 6620037 h 6858000"/>
              <a:gd name="connsiteX277" fmla="*/ 11431240 w 12192000"/>
              <a:gd name="connsiteY277" fmla="*/ 6620037 h 6858000"/>
              <a:gd name="connsiteX278" fmla="*/ 11476484 w 12192000"/>
              <a:gd name="connsiteY278" fmla="*/ 6593017 h 6858000"/>
              <a:gd name="connsiteX279" fmla="*/ 11492937 w 12192000"/>
              <a:gd name="connsiteY279" fmla="*/ 6607566 h 6858000"/>
              <a:gd name="connsiteX280" fmla="*/ 11480598 w 12192000"/>
              <a:gd name="connsiteY280" fmla="*/ 6657449 h 6858000"/>
              <a:gd name="connsiteX281" fmla="*/ 11480598 w 12192000"/>
              <a:gd name="connsiteY281" fmla="*/ 6659528 h 6858000"/>
              <a:gd name="connsiteX282" fmla="*/ 11499106 w 12192000"/>
              <a:gd name="connsiteY282" fmla="*/ 6669919 h 6858000"/>
              <a:gd name="connsiteX283" fmla="*/ 11499106 w 12192000"/>
              <a:gd name="connsiteY283" fmla="*/ 6671998 h 6858000"/>
              <a:gd name="connsiteX284" fmla="*/ 11501163 w 12192000"/>
              <a:gd name="connsiteY284" fmla="*/ 6669919 h 6858000"/>
              <a:gd name="connsiteX285" fmla="*/ 11538180 w 12192000"/>
              <a:gd name="connsiteY285" fmla="*/ 6632508 h 6858000"/>
              <a:gd name="connsiteX286" fmla="*/ 11556689 w 12192000"/>
              <a:gd name="connsiteY286" fmla="*/ 6640822 h 6858000"/>
              <a:gd name="connsiteX287" fmla="*/ 11554632 w 12192000"/>
              <a:gd name="connsiteY287" fmla="*/ 6667842 h 6858000"/>
              <a:gd name="connsiteX288" fmla="*/ 11556689 w 12192000"/>
              <a:gd name="connsiteY288" fmla="*/ 6692783 h 6858000"/>
              <a:gd name="connsiteX289" fmla="*/ 11556689 w 12192000"/>
              <a:gd name="connsiteY289" fmla="*/ 6694861 h 6858000"/>
              <a:gd name="connsiteX290" fmla="*/ 11558746 w 12192000"/>
              <a:gd name="connsiteY290" fmla="*/ 6694861 h 6858000"/>
              <a:gd name="connsiteX291" fmla="*/ 11579311 w 12192000"/>
              <a:gd name="connsiteY291" fmla="*/ 6701096 h 6858000"/>
              <a:gd name="connsiteX292" fmla="*/ 11581367 w 12192000"/>
              <a:gd name="connsiteY292" fmla="*/ 6701096 h 6858000"/>
              <a:gd name="connsiteX293" fmla="*/ 11606046 w 12192000"/>
              <a:gd name="connsiteY293" fmla="*/ 6655371 h 6858000"/>
              <a:gd name="connsiteX294" fmla="*/ 11628668 w 12192000"/>
              <a:gd name="connsiteY294" fmla="*/ 6657449 h 6858000"/>
              <a:gd name="connsiteX295" fmla="*/ 11641007 w 12192000"/>
              <a:gd name="connsiteY295" fmla="*/ 6709410 h 6858000"/>
              <a:gd name="connsiteX296" fmla="*/ 11643063 w 12192000"/>
              <a:gd name="connsiteY296" fmla="*/ 6709410 h 6858000"/>
              <a:gd name="connsiteX297" fmla="*/ 11663629 w 12192000"/>
              <a:gd name="connsiteY297" fmla="*/ 6709410 h 6858000"/>
              <a:gd name="connsiteX298" fmla="*/ 11665686 w 12192000"/>
              <a:gd name="connsiteY298" fmla="*/ 6709410 h 6858000"/>
              <a:gd name="connsiteX299" fmla="*/ 11680082 w 12192000"/>
              <a:gd name="connsiteY299" fmla="*/ 6657449 h 6858000"/>
              <a:gd name="connsiteX300" fmla="*/ 11700647 w 12192000"/>
              <a:gd name="connsiteY300" fmla="*/ 6655371 h 6858000"/>
              <a:gd name="connsiteX301" fmla="*/ 11727382 w 12192000"/>
              <a:gd name="connsiteY301" fmla="*/ 6701096 h 6858000"/>
              <a:gd name="connsiteX302" fmla="*/ 11747947 w 12192000"/>
              <a:gd name="connsiteY302" fmla="*/ 6694861 h 6858000"/>
              <a:gd name="connsiteX303" fmla="*/ 11750004 w 12192000"/>
              <a:gd name="connsiteY303" fmla="*/ 6694861 h 6858000"/>
              <a:gd name="connsiteX304" fmla="*/ 11752060 w 12192000"/>
              <a:gd name="connsiteY304" fmla="*/ 6667842 h 6858000"/>
              <a:gd name="connsiteX305" fmla="*/ 11750004 w 12192000"/>
              <a:gd name="connsiteY305" fmla="*/ 6640822 h 6858000"/>
              <a:gd name="connsiteX306" fmla="*/ 11770569 w 12192000"/>
              <a:gd name="connsiteY306" fmla="*/ 6632508 h 6858000"/>
              <a:gd name="connsiteX307" fmla="*/ 11807586 w 12192000"/>
              <a:gd name="connsiteY307" fmla="*/ 6669919 h 6858000"/>
              <a:gd name="connsiteX308" fmla="*/ 11826095 w 12192000"/>
              <a:gd name="connsiteY308" fmla="*/ 6659528 h 6858000"/>
              <a:gd name="connsiteX309" fmla="*/ 11828152 w 12192000"/>
              <a:gd name="connsiteY309" fmla="*/ 6657449 h 6858000"/>
              <a:gd name="connsiteX310" fmla="*/ 11828152 w 12192000"/>
              <a:gd name="connsiteY310" fmla="*/ 6655371 h 6858000"/>
              <a:gd name="connsiteX311" fmla="*/ 11813756 w 12192000"/>
              <a:gd name="connsiteY311" fmla="*/ 6607566 h 6858000"/>
              <a:gd name="connsiteX312" fmla="*/ 11830208 w 12192000"/>
              <a:gd name="connsiteY312" fmla="*/ 6593017 h 6858000"/>
              <a:gd name="connsiteX313" fmla="*/ 11875452 w 12192000"/>
              <a:gd name="connsiteY313" fmla="*/ 6620037 h 6858000"/>
              <a:gd name="connsiteX314" fmla="*/ 11877509 w 12192000"/>
              <a:gd name="connsiteY314" fmla="*/ 6620037 h 6858000"/>
              <a:gd name="connsiteX315" fmla="*/ 11891905 w 12192000"/>
              <a:gd name="connsiteY315" fmla="*/ 6603410 h 6858000"/>
              <a:gd name="connsiteX316" fmla="*/ 11893961 w 12192000"/>
              <a:gd name="connsiteY316" fmla="*/ 6603410 h 6858000"/>
              <a:gd name="connsiteX317" fmla="*/ 11867226 w 12192000"/>
              <a:gd name="connsiteY317" fmla="*/ 6557684 h 6858000"/>
              <a:gd name="connsiteX318" fmla="*/ 11879565 w 12192000"/>
              <a:gd name="connsiteY318" fmla="*/ 6538978 h 6858000"/>
              <a:gd name="connsiteX319" fmla="*/ 11930979 w 12192000"/>
              <a:gd name="connsiteY319" fmla="*/ 6553526 h 6858000"/>
              <a:gd name="connsiteX320" fmla="*/ 11933035 w 12192000"/>
              <a:gd name="connsiteY320" fmla="*/ 6551448 h 6858000"/>
              <a:gd name="connsiteX321" fmla="*/ 11943318 w 12192000"/>
              <a:gd name="connsiteY321" fmla="*/ 6532742 h 6858000"/>
              <a:gd name="connsiteX322" fmla="*/ 11943318 w 12192000"/>
              <a:gd name="connsiteY322" fmla="*/ 6530664 h 6858000"/>
              <a:gd name="connsiteX323" fmla="*/ 11906300 w 12192000"/>
              <a:gd name="connsiteY323" fmla="*/ 6495329 h 6858000"/>
              <a:gd name="connsiteX324" fmla="*/ 11914526 w 12192000"/>
              <a:gd name="connsiteY324" fmla="*/ 6474546 h 6858000"/>
              <a:gd name="connsiteX325" fmla="*/ 11965940 w 12192000"/>
              <a:gd name="connsiteY325" fmla="*/ 6474546 h 6858000"/>
              <a:gd name="connsiteX326" fmla="*/ 11967996 w 12192000"/>
              <a:gd name="connsiteY326" fmla="*/ 6474546 h 6858000"/>
              <a:gd name="connsiteX327" fmla="*/ 11972109 w 12192000"/>
              <a:gd name="connsiteY327" fmla="*/ 6453761 h 6858000"/>
              <a:gd name="connsiteX328" fmla="*/ 11972109 w 12192000"/>
              <a:gd name="connsiteY328" fmla="*/ 6451682 h 6858000"/>
              <a:gd name="connsiteX329" fmla="*/ 11926866 w 12192000"/>
              <a:gd name="connsiteY329" fmla="*/ 6424662 h 6858000"/>
              <a:gd name="connsiteX330" fmla="*/ 11930979 w 12192000"/>
              <a:gd name="connsiteY330" fmla="*/ 6403878 h 6858000"/>
              <a:gd name="connsiteX331" fmla="*/ 11980336 w 12192000"/>
              <a:gd name="connsiteY331" fmla="*/ 6389329 h 6858000"/>
              <a:gd name="connsiteX332" fmla="*/ 11982392 w 12192000"/>
              <a:gd name="connsiteY332" fmla="*/ 6389329 h 6858000"/>
              <a:gd name="connsiteX333" fmla="*/ 11982392 w 12192000"/>
              <a:gd name="connsiteY333" fmla="*/ 6376858 h 6858000"/>
              <a:gd name="connsiteX334" fmla="*/ 11982392 w 12192000"/>
              <a:gd name="connsiteY334" fmla="*/ 6366465 h 6858000"/>
              <a:gd name="connsiteX335" fmla="*/ 11980336 w 12192000"/>
              <a:gd name="connsiteY335" fmla="*/ 6366465 h 6858000"/>
              <a:gd name="connsiteX336" fmla="*/ 11930979 w 12192000"/>
              <a:gd name="connsiteY336" fmla="*/ 6351917 h 6858000"/>
              <a:gd name="connsiteX337" fmla="*/ 11928922 w 12192000"/>
              <a:gd name="connsiteY337" fmla="*/ 6331132 h 6858000"/>
              <a:gd name="connsiteX338" fmla="*/ 11972109 w 12192000"/>
              <a:gd name="connsiteY338" fmla="*/ 6304112 h 6858000"/>
              <a:gd name="connsiteX339" fmla="*/ 11974166 w 12192000"/>
              <a:gd name="connsiteY339" fmla="*/ 6304112 h 6858000"/>
              <a:gd name="connsiteX340" fmla="*/ 11974166 w 12192000"/>
              <a:gd name="connsiteY340" fmla="*/ 6302033 h 6858000"/>
              <a:gd name="connsiteX341" fmla="*/ 11967996 w 12192000"/>
              <a:gd name="connsiteY341" fmla="*/ 6281249 h 6858000"/>
              <a:gd name="connsiteX342" fmla="*/ 11965940 w 12192000"/>
              <a:gd name="connsiteY342" fmla="*/ 6281249 h 6858000"/>
              <a:gd name="connsiteX343" fmla="*/ 11914526 w 12192000"/>
              <a:gd name="connsiteY343" fmla="*/ 6281249 h 6858000"/>
              <a:gd name="connsiteX344" fmla="*/ 11906300 w 12192000"/>
              <a:gd name="connsiteY344" fmla="*/ 6260465 h 6858000"/>
              <a:gd name="connsiteX345" fmla="*/ 11943318 w 12192000"/>
              <a:gd name="connsiteY345" fmla="*/ 6223053 h 6858000"/>
              <a:gd name="connsiteX346" fmla="*/ 11943318 w 12192000"/>
              <a:gd name="connsiteY346" fmla="*/ 6220974 h 6858000"/>
              <a:gd name="connsiteX347" fmla="*/ 11933035 w 12192000"/>
              <a:gd name="connsiteY347" fmla="*/ 6202268 h 6858000"/>
              <a:gd name="connsiteX348" fmla="*/ 11930979 w 12192000"/>
              <a:gd name="connsiteY348" fmla="*/ 6202268 h 6858000"/>
              <a:gd name="connsiteX349" fmla="*/ 11881622 w 12192000"/>
              <a:gd name="connsiteY349" fmla="*/ 6214739 h 6858000"/>
              <a:gd name="connsiteX350" fmla="*/ 11867226 w 12192000"/>
              <a:gd name="connsiteY350" fmla="*/ 6198111 h 6858000"/>
              <a:gd name="connsiteX351" fmla="*/ 11893961 w 12192000"/>
              <a:gd name="connsiteY351" fmla="*/ 6152385 h 6858000"/>
              <a:gd name="connsiteX352" fmla="*/ 11893961 w 12192000"/>
              <a:gd name="connsiteY352" fmla="*/ 6150307 h 6858000"/>
              <a:gd name="connsiteX353" fmla="*/ 11877509 w 12192000"/>
              <a:gd name="connsiteY353" fmla="*/ 6135757 h 6858000"/>
              <a:gd name="connsiteX354" fmla="*/ 11832265 w 12192000"/>
              <a:gd name="connsiteY354" fmla="*/ 6160699 h 6858000"/>
              <a:gd name="connsiteX355" fmla="*/ 11813756 w 12192000"/>
              <a:gd name="connsiteY355" fmla="*/ 6148228 h 6858000"/>
              <a:gd name="connsiteX356" fmla="*/ 11828152 w 12192000"/>
              <a:gd name="connsiteY356" fmla="*/ 6098345 h 6858000"/>
              <a:gd name="connsiteX357" fmla="*/ 11828152 w 12192000"/>
              <a:gd name="connsiteY357" fmla="*/ 6096267 h 6858000"/>
              <a:gd name="connsiteX358" fmla="*/ 11809643 w 12192000"/>
              <a:gd name="connsiteY358" fmla="*/ 6085875 h 6858000"/>
              <a:gd name="connsiteX359" fmla="*/ 11807586 w 12192000"/>
              <a:gd name="connsiteY359" fmla="*/ 6083796 h 6858000"/>
              <a:gd name="connsiteX360" fmla="*/ 11807586 w 12192000"/>
              <a:gd name="connsiteY360" fmla="*/ 6085875 h 6858000"/>
              <a:gd name="connsiteX361" fmla="*/ 11770569 w 12192000"/>
              <a:gd name="connsiteY361" fmla="*/ 6121208 h 6858000"/>
              <a:gd name="connsiteX362" fmla="*/ 11750004 w 12192000"/>
              <a:gd name="connsiteY362" fmla="*/ 6112895 h 6858000"/>
              <a:gd name="connsiteX363" fmla="*/ 11754116 w 12192000"/>
              <a:gd name="connsiteY363" fmla="*/ 6085875 h 6858000"/>
              <a:gd name="connsiteX364" fmla="*/ 11750004 w 12192000"/>
              <a:gd name="connsiteY364" fmla="*/ 6060933 h 6858000"/>
              <a:gd name="connsiteX365" fmla="*/ 11750004 w 12192000"/>
              <a:gd name="connsiteY365" fmla="*/ 6058855 h 6858000"/>
              <a:gd name="connsiteX366" fmla="*/ 11747947 w 12192000"/>
              <a:gd name="connsiteY366" fmla="*/ 6058855 h 6858000"/>
              <a:gd name="connsiteX367" fmla="*/ 11727382 w 12192000"/>
              <a:gd name="connsiteY367" fmla="*/ 6054698 h 6858000"/>
              <a:gd name="connsiteX368" fmla="*/ 11700647 w 12192000"/>
              <a:gd name="connsiteY368" fmla="*/ 6100424 h 6858000"/>
              <a:gd name="connsiteX369" fmla="*/ 11678025 w 12192000"/>
              <a:gd name="connsiteY369" fmla="*/ 6096267 h 6858000"/>
              <a:gd name="connsiteX370" fmla="*/ 11665686 w 12192000"/>
              <a:gd name="connsiteY370" fmla="*/ 6046384 h 6858000"/>
              <a:gd name="connsiteX371" fmla="*/ 11663629 w 12192000"/>
              <a:gd name="connsiteY371" fmla="*/ 6046384 h 6858000"/>
              <a:gd name="connsiteX372" fmla="*/ 11643063 w 12192000"/>
              <a:gd name="connsiteY372" fmla="*/ 6046384 h 6858000"/>
              <a:gd name="connsiteX373" fmla="*/ 11641007 w 12192000"/>
              <a:gd name="connsiteY373" fmla="*/ 604638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8106" y="6443815"/>
                </a:moveTo>
                <a:cubicBezTo>
                  <a:pt x="11612187" y="6441731"/>
                  <a:pt x="11614228" y="6441731"/>
                  <a:pt x="11618309" y="6443815"/>
                </a:cubicBezTo>
                <a:cubicBezTo>
                  <a:pt x="11620349" y="6445900"/>
                  <a:pt x="11622390" y="6447984"/>
                  <a:pt x="11622390" y="6452153"/>
                </a:cubicBezTo>
                <a:cubicBezTo>
                  <a:pt x="11628512" y="6554297"/>
                  <a:pt x="11628512" y="6554297"/>
                  <a:pt x="11628512" y="6554297"/>
                </a:cubicBezTo>
                <a:cubicBezTo>
                  <a:pt x="11630552" y="6560550"/>
                  <a:pt x="11628512" y="6562635"/>
                  <a:pt x="11626471" y="6564719"/>
                </a:cubicBezTo>
                <a:cubicBezTo>
                  <a:pt x="11624431" y="6566804"/>
                  <a:pt x="11622390" y="6564719"/>
                  <a:pt x="11620349" y="6564719"/>
                </a:cubicBezTo>
                <a:cubicBezTo>
                  <a:pt x="11575456" y="6554297"/>
                  <a:pt x="11544846" y="6535535"/>
                  <a:pt x="11514237" y="6502183"/>
                </a:cubicBezTo>
                <a:cubicBezTo>
                  <a:pt x="11512196" y="6500099"/>
                  <a:pt x="11510155" y="6498014"/>
                  <a:pt x="11510155" y="6495930"/>
                </a:cubicBezTo>
                <a:cubicBezTo>
                  <a:pt x="11510155" y="6495930"/>
                  <a:pt x="11510155" y="6495930"/>
                  <a:pt x="11510155" y="6493844"/>
                </a:cubicBezTo>
                <a:cubicBezTo>
                  <a:pt x="11510155" y="6491760"/>
                  <a:pt x="11514237" y="6489675"/>
                  <a:pt x="11516277" y="6489675"/>
                </a:cubicBezTo>
                <a:cubicBezTo>
                  <a:pt x="11608106" y="6443815"/>
                  <a:pt x="11608106" y="6443815"/>
                  <a:pt x="11608106" y="6443815"/>
                </a:cubicBezTo>
                <a:close/>
                <a:moveTo>
                  <a:pt x="11690840" y="6441731"/>
                </a:moveTo>
                <a:cubicBezTo>
                  <a:pt x="11694960" y="6441731"/>
                  <a:pt x="11697021" y="6441731"/>
                  <a:pt x="11701142" y="6441731"/>
                </a:cubicBezTo>
                <a:cubicBezTo>
                  <a:pt x="11791801" y="6487497"/>
                  <a:pt x="11791801" y="6487497"/>
                  <a:pt x="11791801" y="6487497"/>
                </a:cubicBezTo>
                <a:cubicBezTo>
                  <a:pt x="11795922" y="6489577"/>
                  <a:pt x="11797982" y="6491657"/>
                  <a:pt x="11800043" y="6493738"/>
                </a:cubicBezTo>
                <a:cubicBezTo>
                  <a:pt x="11800043" y="6495818"/>
                  <a:pt x="11797982" y="6497898"/>
                  <a:pt x="11795922" y="6499978"/>
                </a:cubicBezTo>
                <a:cubicBezTo>
                  <a:pt x="11765016" y="6533262"/>
                  <a:pt x="11732048" y="6551985"/>
                  <a:pt x="11688780" y="6562386"/>
                </a:cubicBezTo>
                <a:cubicBezTo>
                  <a:pt x="11684658" y="6564466"/>
                  <a:pt x="11682598" y="6564466"/>
                  <a:pt x="11680537" y="6562386"/>
                </a:cubicBezTo>
                <a:cubicBezTo>
                  <a:pt x="11678477" y="6560306"/>
                  <a:pt x="11678477" y="6556145"/>
                  <a:pt x="11678477" y="6554065"/>
                </a:cubicBezTo>
                <a:cubicBezTo>
                  <a:pt x="11686719" y="6450052"/>
                  <a:pt x="11686719" y="6450052"/>
                  <a:pt x="11686719" y="6450052"/>
                </a:cubicBezTo>
                <a:cubicBezTo>
                  <a:pt x="11686719" y="6447972"/>
                  <a:pt x="11688780" y="6443811"/>
                  <a:pt x="11690840" y="6441731"/>
                </a:cubicBezTo>
                <a:close/>
                <a:moveTo>
                  <a:pt x="10873105" y="6401988"/>
                </a:moveTo>
                <a:cubicBezTo>
                  <a:pt x="10873105" y="6401988"/>
                  <a:pt x="10873105" y="6401988"/>
                  <a:pt x="10873105" y="6445191"/>
                </a:cubicBezTo>
                <a:cubicBezTo>
                  <a:pt x="10873105" y="6445191"/>
                  <a:pt x="10846037" y="6453420"/>
                  <a:pt x="10825216" y="6453420"/>
                </a:cubicBezTo>
                <a:cubicBezTo>
                  <a:pt x="10808559" y="6453420"/>
                  <a:pt x="10806477" y="6436962"/>
                  <a:pt x="10806477" y="6428733"/>
                </a:cubicBezTo>
                <a:cubicBezTo>
                  <a:pt x="10806477" y="6414332"/>
                  <a:pt x="10814806" y="6406103"/>
                  <a:pt x="10831463" y="6404046"/>
                </a:cubicBezTo>
                <a:close/>
                <a:moveTo>
                  <a:pt x="10523604" y="6331854"/>
                </a:moveTo>
                <a:cubicBezTo>
                  <a:pt x="10552241" y="6331854"/>
                  <a:pt x="10564515" y="6348461"/>
                  <a:pt x="10564515" y="6392053"/>
                </a:cubicBezTo>
                <a:cubicBezTo>
                  <a:pt x="10564515" y="6429417"/>
                  <a:pt x="10558379" y="6452251"/>
                  <a:pt x="10523604" y="6452251"/>
                </a:cubicBezTo>
                <a:cubicBezTo>
                  <a:pt x="10488829" y="6452251"/>
                  <a:pt x="10482692" y="6429417"/>
                  <a:pt x="10482692" y="6392053"/>
                </a:cubicBezTo>
                <a:cubicBezTo>
                  <a:pt x="10482692" y="6348461"/>
                  <a:pt x="10492920" y="6331854"/>
                  <a:pt x="10523604" y="6331854"/>
                </a:cubicBezTo>
                <a:close/>
                <a:moveTo>
                  <a:pt x="11677827" y="6323542"/>
                </a:moveTo>
                <a:cubicBezTo>
                  <a:pt x="11680654" y="6323023"/>
                  <a:pt x="11683737" y="6323542"/>
                  <a:pt x="11686820" y="6324581"/>
                </a:cubicBezTo>
                <a:cubicBezTo>
                  <a:pt x="11703266" y="6337050"/>
                  <a:pt x="11713544" y="6355752"/>
                  <a:pt x="11713544" y="6376532"/>
                </a:cubicBezTo>
                <a:cubicBezTo>
                  <a:pt x="11713544" y="6407703"/>
                  <a:pt x="11686820" y="6434717"/>
                  <a:pt x="11653930" y="6434717"/>
                </a:cubicBezTo>
                <a:cubicBezTo>
                  <a:pt x="11621040" y="6434717"/>
                  <a:pt x="11594316" y="6407703"/>
                  <a:pt x="11594316" y="6376532"/>
                </a:cubicBezTo>
                <a:cubicBezTo>
                  <a:pt x="11594316" y="6355752"/>
                  <a:pt x="11604594" y="6337050"/>
                  <a:pt x="11621040" y="6326660"/>
                </a:cubicBezTo>
                <a:cubicBezTo>
                  <a:pt x="11627207" y="6322503"/>
                  <a:pt x="11633373" y="6322503"/>
                  <a:pt x="11637485" y="6328737"/>
                </a:cubicBezTo>
                <a:cubicBezTo>
                  <a:pt x="11641596" y="6334972"/>
                  <a:pt x="11639541" y="6341205"/>
                  <a:pt x="11635429" y="6345362"/>
                </a:cubicBezTo>
                <a:cubicBezTo>
                  <a:pt x="11625151" y="6351596"/>
                  <a:pt x="11618984" y="6364064"/>
                  <a:pt x="11618984" y="6376532"/>
                </a:cubicBezTo>
                <a:cubicBezTo>
                  <a:pt x="11618984" y="6395235"/>
                  <a:pt x="11635429" y="6411859"/>
                  <a:pt x="11653930" y="6411859"/>
                </a:cubicBezTo>
                <a:cubicBezTo>
                  <a:pt x="11672431" y="6411859"/>
                  <a:pt x="11688876" y="6395235"/>
                  <a:pt x="11688876" y="6376532"/>
                </a:cubicBezTo>
                <a:cubicBezTo>
                  <a:pt x="11688876" y="6364064"/>
                  <a:pt x="11682709" y="6351596"/>
                  <a:pt x="11672431" y="6345362"/>
                </a:cubicBezTo>
                <a:cubicBezTo>
                  <a:pt x="11668320" y="6341205"/>
                  <a:pt x="11666264" y="6334972"/>
                  <a:pt x="11670375" y="6328737"/>
                </a:cubicBezTo>
                <a:cubicBezTo>
                  <a:pt x="11672431" y="6325621"/>
                  <a:pt x="11675001" y="6324062"/>
                  <a:pt x="11677827" y="6323542"/>
                </a:cubicBezTo>
                <a:close/>
                <a:moveTo>
                  <a:pt x="11826761" y="6308476"/>
                </a:moveTo>
                <a:cubicBezTo>
                  <a:pt x="11828828" y="6308476"/>
                  <a:pt x="11830894" y="6312628"/>
                  <a:pt x="11830894" y="6314705"/>
                </a:cubicBezTo>
                <a:cubicBezTo>
                  <a:pt x="11843292" y="6358303"/>
                  <a:pt x="11843292" y="6395673"/>
                  <a:pt x="11830894" y="6439272"/>
                </a:cubicBezTo>
                <a:cubicBezTo>
                  <a:pt x="11828828" y="6443424"/>
                  <a:pt x="11828828" y="6445500"/>
                  <a:pt x="11826761" y="6445500"/>
                </a:cubicBezTo>
                <a:cubicBezTo>
                  <a:pt x="11822628" y="6447576"/>
                  <a:pt x="11820562" y="6445500"/>
                  <a:pt x="11818495" y="6443424"/>
                </a:cubicBezTo>
                <a:cubicBezTo>
                  <a:pt x="11733770" y="6385292"/>
                  <a:pt x="11733770" y="6385292"/>
                  <a:pt x="11733770" y="6385292"/>
                </a:cubicBezTo>
                <a:cubicBezTo>
                  <a:pt x="11729637" y="6383217"/>
                  <a:pt x="11727571" y="6381140"/>
                  <a:pt x="11727571" y="6376988"/>
                </a:cubicBezTo>
                <a:cubicBezTo>
                  <a:pt x="11727571" y="6374912"/>
                  <a:pt x="11729637" y="6370760"/>
                  <a:pt x="11733770" y="6368684"/>
                </a:cubicBezTo>
                <a:cubicBezTo>
                  <a:pt x="11818495" y="6310553"/>
                  <a:pt x="11818495" y="6310553"/>
                  <a:pt x="11818495" y="6310553"/>
                </a:cubicBezTo>
                <a:cubicBezTo>
                  <a:pt x="11820562" y="6308476"/>
                  <a:pt x="11824695" y="6308476"/>
                  <a:pt x="11826761" y="6308476"/>
                </a:cubicBezTo>
                <a:close/>
                <a:moveTo>
                  <a:pt x="11480933" y="6308476"/>
                </a:moveTo>
                <a:cubicBezTo>
                  <a:pt x="11485024" y="6308476"/>
                  <a:pt x="11487070" y="6310553"/>
                  <a:pt x="11489116" y="6312628"/>
                </a:cubicBezTo>
                <a:cubicBezTo>
                  <a:pt x="11572984" y="6368684"/>
                  <a:pt x="11572984" y="6368684"/>
                  <a:pt x="11572984" y="6368684"/>
                </a:cubicBezTo>
                <a:cubicBezTo>
                  <a:pt x="11577075" y="6370760"/>
                  <a:pt x="11579121" y="6374912"/>
                  <a:pt x="11579121" y="6376988"/>
                </a:cubicBezTo>
                <a:cubicBezTo>
                  <a:pt x="11579121" y="6381140"/>
                  <a:pt x="11577075" y="6383217"/>
                  <a:pt x="11572984" y="6385292"/>
                </a:cubicBezTo>
                <a:lnTo>
                  <a:pt x="11489116" y="6443424"/>
                </a:lnTo>
                <a:cubicBezTo>
                  <a:pt x="11485024" y="6445500"/>
                  <a:pt x="11482979" y="6447576"/>
                  <a:pt x="11480933" y="6445500"/>
                </a:cubicBezTo>
                <a:cubicBezTo>
                  <a:pt x="11478888" y="6445500"/>
                  <a:pt x="11476842" y="6443424"/>
                  <a:pt x="11476842" y="6439272"/>
                </a:cubicBezTo>
                <a:cubicBezTo>
                  <a:pt x="11464569" y="6395673"/>
                  <a:pt x="11464569" y="6360379"/>
                  <a:pt x="11476842" y="6314705"/>
                </a:cubicBezTo>
                <a:cubicBezTo>
                  <a:pt x="11476842" y="6312628"/>
                  <a:pt x="11478888" y="6310553"/>
                  <a:pt x="11480933" y="6308476"/>
                </a:cubicBezTo>
                <a:close/>
                <a:moveTo>
                  <a:pt x="11092888" y="6297956"/>
                </a:moveTo>
                <a:cubicBezTo>
                  <a:pt x="11090835" y="6297956"/>
                  <a:pt x="11088782" y="6297956"/>
                  <a:pt x="11086728" y="6300034"/>
                </a:cubicBezTo>
                <a:cubicBezTo>
                  <a:pt x="11084676" y="6302111"/>
                  <a:pt x="11084676" y="6304188"/>
                  <a:pt x="11084676" y="6306264"/>
                </a:cubicBezTo>
                <a:cubicBezTo>
                  <a:pt x="11125737" y="6464115"/>
                  <a:pt x="11125737" y="6464115"/>
                  <a:pt x="11125737" y="6464115"/>
                </a:cubicBezTo>
                <a:cubicBezTo>
                  <a:pt x="11127790" y="6472423"/>
                  <a:pt x="11136003" y="6484884"/>
                  <a:pt x="11150374" y="6484884"/>
                </a:cubicBezTo>
                <a:cubicBezTo>
                  <a:pt x="11158586" y="6484884"/>
                  <a:pt x="11158586" y="6484884"/>
                  <a:pt x="11158586" y="6484884"/>
                </a:cubicBezTo>
                <a:cubicBezTo>
                  <a:pt x="11156533" y="6489038"/>
                  <a:pt x="11156533" y="6491116"/>
                  <a:pt x="11154480" y="6493192"/>
                </a:cubicBezTo>
                <a:cubicBezTo>
                  <a:pt x="11154480" y="6495269"/>
                  <a:pt x="11154480" y="6495269"/>
                  <a:pt x="11154480" y="6495269"/>
                </a:cubicBezTo>
                <a:cubicBezTo>
                  <a:pt x="11152427" y="6501501"/>
                  <a:pt x="11150374" y="6513962"/>
                  <a:pt x="11129843" y="6513962"/>
                </a:cubicBezTo>
                <a:cubicBezTo>
                  <a:pt x="11094941" y="6511885"/>
                  <a:pt x="11094941" y="6511885"/>
                  <a:pt x="11094941" y="6511885"/>
                </a:cubicBezTo>
                <a:cubicBezTo>
                  <a:pt x="11092888" y="6509808"/>
                  <a:pt x="11090835" y="6511885"/>
                  <a:pt x="11088782" y="6513962"/>
                </a:cubicBezTo>
                <a:cubicBezTo>
                  <a:pt x="11086728" y="6513962"/>
                  <a:pt x="11086728" y="6516039"/>
                  <a:pt x="11086728" y="6518116"/>
                </a:cubicBezTo>
                <a:cubicBezTo>
                  <a:pt x="11086728" y="6536809"/>
                  <a:pt x="11086728" y="6536809"/>
                  <a:pt x="11086728" y="6536809"/>
                </a:cubicBezTo>
                <a:cubicBezTo>
                  <a:pt x="11086728" y="6540963"/>
                  <a:pt x="11088782" y="6543040"/>
                  <a:pt x="11092888" y="6543040"/>
                </a:cubicBezTo>
                <a:cubicBezTo>
                  <a:pt x="11103153" y="6547193"/>
                  <a:pt x="11123684" y="6549270"/>
                  <a:pt x="11140108" y="6549270"/>
                </a:cubicBezTo>
                <a:cubicBezTo>
                  <a:pt x="11140108" y="6549270"/>
                  <a:pt x="11140108" y="6549270"/>
                  <a:pt x="11142162" y="6549270"/>
                </a:cubicBezTo>
                <a:cubicBezTo>
                  <a:pt x="11168852" y="6549270"/>
                  <a:pt x="11187329" y="6532655"/>
                  <a:pt x="11195542" y="6497346"/>
                </a:cubicBezTo>
                <a:cubicBezTo>
                  <a:pt x="11205807" y="6457883"/>
                  <a:pt x="11220178" y="6405959"/>
                  <a:pt x="11228391" y="6368574"/>
                </a:cubicBezTo>
                <a:cubicBezTo>
                  <a:pt x="11232497" y="6351958"/>
                  <a:pt x="11236603" y="6337419"/>
                  <a:pt x="11240709" y="6327034"/>
                </a:cubicBezTo>
                <a:cubicBezTo>
                  <a:pt x="11244815" y="6306264"/>
                  <a:pt x="11244815" y="6306264"/>
                  <a:pt x="11244815" y="6306264"/>
                </a:cubicBezTo>
                <a:cubicBezTo>
                  <a:pt x="11244815" y="6304188"/>
                  <a:pt x="11244815" y="6302111"/>
                  <a:pt x="11242762" y="6300034"/>
                </a:cubicBezTo>
                <a:cubicBezTo>
                  <a:pt x="11242762" y="6297956"/>
                  <a:pt x="11240709" y="6297956"/>
                  <a:pt x="11238656" y="6297956"/>
                </a:cubicBezTo>
                <a:cubicBezTo>
                  <a:pt x="11209913" y="6297956"/>
                  <a:pt x="11209913" y="6297956"/>
                  <a:pt x="11209913" y="6297956"/>
                </a:cubicBezTo>
                <a:cubicBezTo>
                  <a:pt x="11207860" y="6297956"/>
                  <a:pt x="11203754" y="6300034"/>
                  <a:pt x="11203754" y="6302111"/>
                </a:cubicBezTo>
                <a:cubicBezTo>
                  <a:pt x="11166798" y="6443345"/>
                  <a:pt x="11166798" y="6443345"/>
                  <a:pt x="11166798" y="6443345"/>
                </a:cubicBezTo>
                <a:cubicBezTo>
                  <a:pt x="11164745" y="6443345"/>
                  <a:pt x="11164745" y="6443345"/>
                  <a:pt x="11164745" y="6443345"/>
                </a:cubicBezTo>
                <a:cubicBezTo>
                  <a:pt x="11125737" y="6302111"/>
                  <a:pt x="11125737" y="6302111"/>
                  <a:pt x="11125737" y="6302111"/>
                </a:cubicBezTo>
                <a:cubicBezTo>
                  <a:pt x="11125737" y="6300034"/>
                  <a:pt x="11123684" y="6297956"/>
                  <a:pt x="11119578" y="6297956"/>
                </a:cubicBezTo>
                <a:cubicBezTo>
                  <a:pt x="11092888" y="6297956"/>
                  <a:pt x="11092888" y="6297956"/>
                  <a:pt x="11092888" y="6297956"/>
                </a:cubicBezTo>
                <a:close/>
                <a:moveTo>
                  <a:pt x="11053116" y="6295619"/>
                </a:moveTo>
                <a:cubicBezTo>
                  <a:pt x="11034705" y="6295619"/>
                  <a:pt x="11016295" y="6308104"/>
                  <a:pt x="11004021" y="6316428"/>
                </a:cubicBezTo>
                <a:cubicBezTo>
                  <a:pt x="11004021" y="6303943"/>
                  <a:pt x="11004021" y="6303943"/>
                  <a:pt x="11004021" y="6303943"/>
                </a:cubicBezTo>
                <a:cubicBezTo>
                  <a:pt x="11004021" y="6299780"/>
                  <a:pt x="11001976" y="6297700"/>
                  <a:pt x="10997885" y="6297700"/>
                </a:cubicBezTo>
                <a:cubicBezTo>
                  <a:pt x="10969246" y="6297700"/>
                  <a:pt x="10969246" y="6297700"/>
                  <a:pt x="10969246" y="6297700"/>
                </a:cubicBezTo>
                <a:cubicBezTo>
                  <a:pt x="10965155" y="6297700"/>
                  <a:pt x="10963110" y="6299780"/>
                  <a:pt x="10963110" y="6303943"/>
                </a:cubicBezTo>
                <a:cubicBezTo>
                  <a:pt x="10963110" y="6478738"/>
                  <a:pt x="10963110" y="6478738"/>
                  <a:pt x="10963110" y="6478738"/>
                </a:cubicBezTo>
                <a:cubicBezTo>
                  <a:pt x="10963110" y="6482900"/>
                  <a:pt x="10965155" y="6484981"/>
                  <a:pt x="10969246" y="6484981"/>
                </a:cubicBezTo>
                <a:cubicBezTo>
                  <a:pt x="10997885" y="6484981"/>
                  <a:pt x="10997885" y="6484981"/>
                  <a:pt x="10997885" y="6484981"/>
                </a:cubicBezTo>
                <a:cubicBezTo>
                  <a:pt x="11001976" y="6484981"/>
                  <a:pt x="11004021" y="6482900"/>
                  <a:pt x="11004021" y="6478738"/>
                </a:cubicBezTo>
                <a:cubicBezTo>
                  <a:pt x="11004021" y="6358046"/>
                  <a:pt x="11004021" y="6358046"/>
                  <a:pt x="11004021" y="6358046"/>
                </a:cubicBezTo>
                <a:cubicBezTo>
                  <a:pt x="11012204" y="6351803"/>
                  <a:pt x="11030614" y="6337237"/>
                  <a:pt x="11055161" y="6335156"/>
                </a:cubicBezTo>
                <a:cubicBezTo>
                  <a:pt x="11059252" y="6335156"/>
                  <a:pt x="11061298" y="6330994"/>
                  <a:pt x="11061298" y="6328913"/>
                </a:cubicBezTo>
                <a:cubicBezTo>
                  <a:pt x="11061298" y="6301862"/>
                  <a:pt x="11061298" y="6301862"/>
                  <a:pt x="11061298" y="6301862"/>
                </a:cubicBezTo>
                <a:cubicBezTo>
                  <a:pt x="11061298" y="6299780"/>
                  <a:pt x="11061298" y="6297700"/>
                  <a:pt x="11059252" y="6297700"/>
                </a:cubicBezTo>
                <a:cubicBezTo>
                  <a:pt x="11057207" y="6295619"/>
                  <a:pt x="11055161" y="6295619"/>
                  <a:pt x="11053116" y="6295619"/>
                </a:cubicBezTo>
                <a:close/>
                <a:moveTo>
                  <a:pt x="10852208" y="6292112"/>
                </a:moveTo>
                <a:cubicBezTo>
                  <a:pt x="10831515" y="6292112"/>
                  <a:pt x="10796337" y="6298350"/>
                  <a:pt x="10781852" y="6300430"/>
                </a:cubicBezTo>
                <a:cubicBezTo>
                  <a:pt x="10777713" y="6300430"/>
                  <a:pt x="10775644" y="6304588"/>
                  <a:pt x="10775644" y="6306668"/>
                </a:cubicBezTo>
                <a:cubicBezTo>
                  <a:pt x="10775644" y="6306668"/>
                  <a:pt x="10775644" y="6306668"/>
                  <a:pt x="10777713" y="6331621"/>
                </a:cubicBezTo>
                <a:cubicBezTo>
                  <a:pt x="10777713" y="6333700"/>
                  <a:pt x="10777713" y="6335780"/>
                  <a:pt x="10779783" y="6335780"/>
                </a:cubicBezTo>
                <a:cubicBezTo>
                  <a:pt x="10781852" y="6337859"/>
                  <a:pt x="10781852" y="6337859"/>
                  <a:pt x="10783921" y="6337859"/>
                </a:cubicBezTo>
                <a:cubicBezTo>
                  <a:pt x="10800475" y="6337859"/>
                  <a:pt x="10829445" y="6333700"/>
                  <a:pt x="10850138" y="6333700"/>
                </a:cubicBezTo>
                <a:cubicBezTo>
                  <a:pt x="10864622" y="6333700"/>
                  <a:pt x="10872900" y="6342018"/>
                  <a:pt x="10872900" y="6356574"/>
                </a:cubicBezTo>
                <a:cubicBezTo>
                  <a:pt x="10872900" y="6356574"/>
                  <a:pt x="10872900" y="6356574"/>
                  <a:pt x="10872900" y="6369050"/>
                </a:cubicBezTo>
                <a:cubicBezTo>
                  <a:pt x="10872900" y="6369050"/>
                  <a:pt x="10872900" y="6369050"/>
                  <a:pt x="10827376" y="6373209"/>
                </a:cubicBezTo>
                <a:cubicBezTo>
                  <a:pt x="10781852" y="6375289"/>
                  <a:pt x="10763228" y="6391924"/>
                  <a:pt x="10763228" y="6429353"/>
                </a:cubicBezTo>
                <a:cubicBezTo>
                  <a:pt x="10763228" y="6468862"/>
                  <a:pt x="10783921" y="6489656"/>
                  <a:pt x="10819099" y="6489656"/>
                </a:cubicBezTo>
                <a:cubicBezTo>
                  <a:pt x="10848069" y="6489656"/>
                  <a:pt x="10879108" y="6477180"/>
                  <a:pt x="10879108" y="6477180"/>
                </a:cubicBezTo>
                <a:cubicBezTo>
                  <a:pt x="10887385" y="6483418"/>
                  <a:pt x="10893593" y="6487577"/>
                  <a:pt x="10908078" y="6489656"/>
                </a:cubicBezTo>
                <a:cubicBezTo>
                  <a:pt x="10910147" y="6489656"/>
                  <a:pt x="10912216" y="6489656"/>
                  <a:pt x="10914286" y="6487577"/>
                </a:cubicBezTo>
                <a:cubicBezTo>
                  <a:pt x="10914286" y="6485497"/>
                  <a:pt x="10916355" y="6483418"/>
                  <a:pt x="10916355" y="6481339"/>
                </a:cubicBezTo>
                <a:cubicBezTo>
                  <a:pt x="10916355" y="6481339"/>
                  <a:pt x="10916355" y="6481339"/>
                  <a:pt x="10916355" y="6356574"/>
                </a:cubicBezTo>
                <a:cubicBezTo>
                  <a:pt x="10916355" y="6312906"/>
                  <a:pt x="10895662" y="6292112"/>
                  <a:pt x="10852208" y="6292112"/>
                </a:cubicBezTo>
                <a:close/>
                <a:moveTo>
                  <a:pt x="10523603" y="6292112"/>
                </a:moveTo>
                <a:cubicBezTo>
                  <a:pt x="10477123" y="6292112"/>
                  <a:pt x="10439442" y="6336333"/>
                  <a:pt x="10439442" y="6390884"/>
                </a:cubicBezTo>
                <a:cubicBezTo>
                  <a:pt x="10439442" y="6445435"/>
                  <a:pt x="10477123" y="6489656"/>
                  <a:pt x="10523603" y="6489656"/>
                </a:cubicBezTo>
                <a:cubicBezTo>
                  <a:pt x="10570084" y="6489656"/>
                  <a:pt x="10607764" y="6445435"/>
                  <a:pt x="10607764" y="6390884"/>
                </a:cubicBezTo>
                <a:cubicBezTo>
                  <a:pt x="10607764" y="6336333"/>
                  <a:pt x="10570084" y="6292112"/>
                  <a:pt x="10523603" y="6292112"/>
                </a:cubicBezTo>
                <a:close/>
                <a:moveTo>
                  <a:pt x="10307649" y="6266396"/>
                </a:moveTo>
                <a:cubicBezTo>
                  <a:pt x="10307649" y="6266396"/>
                  <a:pt x="10307649" y="6266396"/>
                  <a:pt x="10324014" y="6266396"/>
                </a:cubicBezTo>
                <a:cubicBezTo>
                  <a:pt x="10354698" y="6266396"/>
                  <a:pt x="10366971" y="6287313"/>
                  <a:pt x="10366971" y="6306138"/>
                </a:cubicBezTo>
                <a:cubicBezTo>
                  <a:pt x="10366971" y="6329148"/>
                  <a:pt x="10348561" y="6343789"/>
                  <a:pt x="10321968" y="6343789"/>
                </a:cubicBezTo>
                <a:cubicBezTo>
                  <a:pt x="10299467" y="6345881"/>
                  <a:pt x="10285148" y="6343789"/>
                  <a:pt x="10276965" y="6343789"/>
                </a:cubicBezTo>
                <a:cubicBezTo>
                  <a:pt x="10276965" y="6343789"/>
                  <a:pt x="10276965" y="6343789"/>
                  <a:pt x="10276965" y="6268488"/>
                </a:cubicBezTo>
                <a:cubicBezTo>
                  <a:pt x="10281057" y="6266396"/>
                  <a:pt x="10291285" y="6266396"/>
                  <a:pt x="10307649" y="6266396"/>
                </a:cubicBezTo>
                <a:close/>
                <a:moveTo>
                  <a:pt x="10683886" y="6254707"/>
                </a:moveTo>
                <a:cubicBezTo>
                  <a:pt x="10683886" y="6254707"/>
                  <a:pt x="10683886" y="6254707"/>
                  <a:pt x="10655176" y="6260951"/>
                </a:cubicBezTo>
                <a:cubicBezTo>
                  <a:pt x="10651075" y="6263033"/>
                  <a:pt x="10649024" y="6265115"/>
                  <a:pt x="10649024" y="6267195"/>
                </a:cubicBezTo>
                <a:cubicBezTo>
                  <a:pt x="10649024" y="6267195"/>
                  <a:pt x="10649024" y="6267195"/>
                  <a:pt x="10649024" y="6298417"/>
                </a:cubicBezTo>
                <a:cubicBezTo>
                  <a:pt x="10649024" y="6298417"/>
                  <a:pt x="10649024" y="6298417"/>
                  <a:pt x="10632618" y="6298417"/>
                </a:cubicBezTo>
                <a:cubicBezTo>
                  <a:pt x="10628517" y="6298417"/>
                  <a:pt x="10626466" y="6300499"/>
                  <a:pt x="10626466" y="6304662"/>
                </a:cubicBezTo>
                <a:cubicBezTo>
                  <a:pt x="10626466" y="6304662"/>
                  <a:pt x="10626466" y="6304662"/>
                  <a:pt x="10626466" y="6329640"/>
                </a:cubicBezTo>
                <a:cubicBezTo>
                  <a:pt x="10626466" y="6333803"/>
                  <a:pt x="10628517" y="6335884"/>
                  <a:pt x="10632618" y="6335884"/>
                </a:cubicBezTo>
                <a:cubicBezTo>
                  <a:pt x="10632618" y="6335884"/>
                  <a:pt x="10632618" y="6335884"/>
                  <a:pt x="10649024" y="6335884"/>
                </a:cubicBezTo>
                <a:cubicBezTo>
                  <a:pt x="10649024" y="6335884"/>
                  <a:pt x="10649024" y="6335884"/>
                  <a:pt x="10649024" y="6419143"/>
                </a:cubicBezTo>
                <a:cubicBezTo>
                  <a:pt x="10649024" y="6475342"/>
                  <a:pt x="10663379" y="6491994"/>
                  <a:pt x="10704393" y="6491994"/>
                </a:cubicBezTo>
                <a:cubicBezTo>
                  <a:pt x="10714647" y="6491994"/>
                  <a:pt x="10726951" y="6487831"/>
                  <a:pt x="10737204" y="6487831"/>
                </a:cubicBezTo>
                <a:cubicBezTo>
                  <a:pt x="10741306" y="6485750"/>
                  <a:pt x="10743356" y="6483668"/>
                  <a:pt x="10743356" y="6479505"/>
                </a:cubicBezTo>
                <a:cubicBezTo>
                  <a:pt x="10743356" y="6479505"/>
                  <a:pt x="10743356" y="6479505"/>
                  <a:pt x="10741306" y="6456609"/>
                </a:cubicBezTo>
                <a:cubicBezTo>
                  <a:pt x="10741306" y="6452446"/>
                  <a:pt x="10739255" y="6448283"/>
                  <a:pt x="10735153" y="6448283"/>
                </a:cubicBezTo>
                <a:cubicBezTo>
                  <a:pt x="10729001" y="6448283"/>
                  <a:pt x="10718748" y="6450365"/>
                  <a:pt x="10710545" y="6450365"/>
                </a:cubicBezTo>
                <a:cubicBezTo>
                  <a:pt x="10692089" y="6450365"/>
                  <a:pt x="10692089" y="6439958"/>
                  <a:pt x="10692089" y="6412898"/>
                </a:cubicBezTo>
                <a:cubicBezTo>
                  <a:pt x="10692089" y="6412898"/>
                  <a:pt x="10692089" y="6412898"/>
                  <a:pt x="10692089" y="6335884"/>
                </a:cubicBezTo>
                <a:cubicBezTo>
                  <a:pt x="10692089" y="6335884"/>
                  <a:pt x="10692089" y="6335884"/>
                  <a:pt x="10735153" y="6335884"/>
                </a:cubicBezTo>
                <a:cubicBezTo>
                  <a:pt x="10739255" y="6335884"/>
                  <a:pt x="10741306" y="6333803"/>
                  <a:pt x="10741306" y="6329640"/>
                </a:cubicBezTo>
                <a:cubicBezTo>
                  <a:pt x="10741306" y="6329640"/>
                  <a:pt x="10741306" y="6329640"/>
                  <a:pt x="10741306" y="6304662"/>
                </a:cubicBezTo>
                <a:cubicBezTo>
                  <a:pt x="10741306" y="6300499"/>
                  <a:pt x="10739255" y="6298417"/>
                  <a:pt x="10735153" y="6298417"/>
                </a:cubicBezTo>
                <a:cubicBezTo>
                  <a:pt x="10735153" y="6298417"/>
                  <a:pt x="10735153" y="6298417"/>
                  <a:pt x="10692089" y="6298417"/>
                </a:cubicBezTo>
                <a:cubicBezTo>
                  <a:pt x="10692089" y="6298417"/>
                  <a:pt x="10692089" y="6298417"/>
                  <a:pt x="10692089" y="6260951"/>
                </a:cubicBezTo>
                <a:cubicBezTo>
                  <a:pt x="10692089" y="6258870"/>
                  <a:pt x="10690038" y="6256788"/>
                  <a:pt x="10690038" y="6254707"/>
                </a:cubicBezTo>
                <a:cubicBezTo>
                  <a:pt x="10687987" y="6254707"/>
                  <a:pt x="10685936" y="6254707"/>
                  <a:pt x="10683886" y="6254707"/>
                </a:cubicBezTo>
                <a:close/>
                <a:moveTo>
                  <a:pt x="10317982" y="6225485"/>
                </a:moveTo>
                <a:cubicBezTo>
                  <a:pt x="10307672" y="6225485"/>
                  <a:pt x="10276742" y="6225485"/>
                  <a:pt x="10237565" y="6229637"/>
                </a:cubicBezTo>
                <a:cubicBezTo>
                  <a:pt x="10235502" y="6229637"/>
                  <a:pt x="10231378" y="6233789"/>
                  <a:pt x="10231378" y="6237941"/>
                </a:cubicBezTo>
                <a:cubicBezTo>
                  <a:pt x="10231378" y="6237941"/>
                  <a:pt x="10231378" y="6237941"/>
                  <a:pt x="10231378" y="6478753"/>
                </a:cubicBezTo>
                <a:cubicBezTo>
                  <a:pt x="10231378" y="6482905"/>
                  <a:pt x="10235502" y="6484981"/>
                  <a:pt x="10239626" y="6484981"/>
                </a:cubicBezTo>
                <a:cubicBezTo>
                  <a:pt x="10239626" y="6484981"/>
                  <a:pt x="10239626" y="6484981"/>
                  <a:pt x="10268494" y="6484981"/>
                </a:cubicBezTo>
                <a:cubicBezTo>
                  <a:pt x="10272618" y="6484981"/>
                  <a:pt x="10276742" y="6482905"/>
                  <a:pt x="10276742" y="6478753"/>
                </a:cubicBezTo>
                <a:cubicBezTo>
                  <a:pt x="10276742" y="6478753"/>
                  <a:pt x="10276742" y="6478753"/>
                  <a:pt x="10276742" y="6383259"/>
                </a:cubicBezTo>
                <a:cubicBezTo>
                  <a:pt x="10284990" y="6383259"/>
                  <a:pt x="10303548" y="6385334"/>
                  <a:pt x="10326230" y="6385334"/>
                </a:cubicBezTo>
                <a:cubicBezTo>
                  <a:pt x="10326230" y="6385334"/>
                  <a:pt x="10326230" y="6385334"/>
                  <a:pt x="10367470" y="6480828"/>
                </a:cubicBezTo>
                <a:cubicBezTo>
                  <a:pt x="10369532" y="6484981"/>
                  <a:pt x="10371594" y="6484981"/>
                  <a:pt x="10373656" y="6484981"/>
                </a:cubicBezTo>
                <a:cubicBezTo>
                  <a:pt x="10373656" y="6484981"/>
                  <a:pt x="10373656" y="6484981"/>
                  <a:pt x="10406648" y="6484981"/>
                </a:cubicBezTo>
                <a:cubicBezTo>
                  <a:pt x="10410772" y="6484981"/>
                  <a:pt x="10412834" y="6484981"/>
                  <a:pt x="10412834" y="6482905"/>
                </a:cubicBezTo>
                <a:cubicBezTo>
                  <a:pt x="10414896" y="6480828"/>
                  <a:pt x="10414896" y="6478753"/>
                  <a:pt x="10414896" y="6476677"/>
                </a:cubicBezTo>
                <a:lnTo>
                  <a:pt x="10367470" y="6372879"/>
                </a:lnTo>
                <a:cubicBezTo>
                  <a:pt x="10398400" y="6358347"/>
                  <a:pt x="10412834" y="6335511"/>
                  <a:pt x="10412834" y="6304371"/>
                </a:cubicBezTo>
                <a:cubicBezTo>
                  <a:pt x="10412834" y="6269080"/>
                  <a:pt x="10396338" y="6225485"/>
                  <a:pt x="10324168" y="6225485"/>
                </a:cubicBezTo>
                <a:cubicBezTo>
                  <a:pt x="10324168" y="6225485"/>
                  <a:pt x="10322106" y="6225485"/>
                  <a:pt x="10317982" y="6225485"/>
                </a:cubicBezTo>
                <a:close/>
                <a:moveTo>
                  <a:pt x="11680537" y="6192479"/>
                </a:moveTo>
                <a:cubicBezTo>
                  <a:pt x="11682598" y="6190418"/>
                  <a:pt x="11686719" y="6190418"/>
                  <a:pt x="11688780" y="6192479"/>
                </a:cubicBezTo>
                <a:cubicBezTo>
                  <a:pt x="11732048" y="6202780"/>
                  <a:pt x="11765016" y="6221324"/>
                  <a:pt x="11795922" y="6254292"/>
                </a:cubicBezTo>
                <a:cubicBezTo>
                  <a:pt x="11797982" y="6256352"/>
                  <a:pt x="11800043" y="6258412"/>
                  <a:pt x="11800043" y="6260473"/>
                </a:cubicBezTo>
                <a:cubicBezTo>
                  <a:pt x="11797982" y="6264593"/>
                  <a:pt x="11795922" y="6264593"/>
                  <a:pt x="11791801" y="6266654"/>
                </a:cubicBezTo>
                <a:cubicBezTo>
                  <a:pt x="11701142" y="6309923"/>
                  <a:pt x="11701142" y="6309923"/>
                  <a:pt x="11701142" y="6309923"/>
                </a:cubicBezTo>
                <a:cubicBezTo>
                  <a:pt x="11697021" y="6311983"/>
                  <a:pt x="11692900" y="6311983"/>
                  <a:pt x="11690840" y="6311983"/>
                </a:cubicBezTo>
                <a:cubicBezTo>
                  <a:pt x="11688780" y="6309923"/>
                  <a:pt x="11686719" y="6305802"/>
                  <a:pt x="11686719" y="6301681"/>
                </a:cubicBezTo>
                <a:cubicBezTo>
                  <a:pt x="11678477" y="6200720"/>
                  <a:pt x="11678477" y="6200720"/>
                  <a:pt x="11678477" y="6200720"/>
                </a:cubicBezTo>
                <a:cubicBezTo>
                  <a:pt x="11678477" y="6196599"/>
                  <a:pt x="11678477" y="6194539"/>
                  <a:pt x="11680537" y="6192479"/>
                </a:cubicBezTo>
                <a:close/>
                <a:moveTo>
                  <a:pt x="11623202" y="6191708"/>
                </a:moveTo>
                <a:cubicBezTo>
                  <a:pt x="11624747" y="6191451"/>
                  <a:pt x="11626293" y="6191451"/>
                  <a:pt x="11627323" y="6192483"/>
                </a:cubicBezTo>
                <a:cubicBezTo>
                  <a:pt x="11627323" y="6194548"/>
                  <a:pt x="11629383" y="6196613"/>
                  <a:pt x="11629383" y="6202808"/>
                </a:cubicBezTo>
                <a:cubicBezTo>
                  <a:pt x="11621142" y="6303996"/>
                  <a:pt x="11621142" y="6303996"/>
                  <a:pt x="11621142" y="6303996"/>
                </a:cubicBezTo>
                <a:cubicBezTo>
                  <a:pt x="11621142" y="6308126"/>
                  <a:pt x="11619081" y="6310191"/>
                  <a:pt x="11617020" y="6312256"/>
                </a:cubicBezTo>
                <a:cubicBezTo>
                  <a:pt x="11612900" y="6314321"/>
                  <a:pt x="11610839" y="6314321"/>
                  <a:pt x="11606719" y="6312256"/>
                </a:cubicBezTo>
                <a:cubicBezTo>
                  <a:pt x="11516059" y="6266825"/>
                  <a:pt x="11516059" y="6266825"/>
                  <a:pt x="11516059" y="6266825"/>
                </a:cubicBezTo>
                <a:cubicBezTo>
                  <a:pt x="11511939" y="6266825"/>
                  <a:pt x="11509878" y="6264760"/>
                  <a:pt x="11507818" y="6260630"/>
                </a:cubicBezTo>
                <a:cubicBezTo>
                  <a:pt x="11507818" y="6258564"/>
                  <a:pt x="11509878" y="6256500"/>
                  <a:pt x="11511939" y="6254434"/>
                </a:cubicBezTo>
                <a:cubicBezTo>
                  <a:pt x="11542845" y="6221394"/>
                  <a:pt x="11575812" y="6202808"/>
                  <a:pt x="11619081" y="6192483"/>
                </a:cubicBezTo>
                <a:cubicBezTo>
                  <a:pt x="11620111" y="6192483"/>
                  <a:pt x="11621656" y="6191967"/>
                  <a:pt x="11623202" y="6191708"/>
                </a:cubicBezTo>
                <a:close/>
                <a:moveTo>
                  <a:pt x="11654515" y="6156519"/>
                </a:moveTo>
                <a:cubicBezTo>
                  <a:pt x="11534762" y="6156519"/>
                  <a:pt x="11437684" y="6254645"/>
                  <a:pt x="11437684" y="6375689"/>
                </a:cubicBezTo>
                <a:cubicBezTo>
                  <a:pt x="11437684" y="6496732"/>
                  <a:pt x="11534762" y="6594858"/>
                  <a:pt x="11654515" y="6594858"/>
                </a:cubicBezTo>
                <a:cubicBezTo>
                  <a:pt x="11774268" y="6594858"/>
                  <a:pt x="11871347" y="6496732"/>
                  <a:pt x="11871347" y="6375689"/>
                </a:cubicBezTo>
                <a:cubicBezTo>
                  <a:pt x="11871347" y="6254645"/>
                  <a:pt x="11774268" y="6156519"/>
                  <a:pt x="11654515" y="6156519"/>
                </a:cubicBezTo>
                <a:close/>
                <a:moveTo>
                  <a:pt x="11653930" y="6124960"/>
                </a:moveTo>
                <a:cubicBezTo>
                  <a:pt x="11790145" y="6124960"/>
                  <a:pt x="11900569" y="6236692"/>
                  <a:pt x="11900569" y="6374521"/>
                </a:cubicBezTo>
                <a:cubicBezTo>
                  <a:pt x="11900569" y="6512349"/>
                  <a:pt x="11790145" y="6624082"/>
                  <a:pt x="11653930" y="6624082"/>
                </a:cubicBezTo>
                <a:cubicBezTo>
                  <a:pt x="11517716" y="6624082"/>
                  <a:pt x="11407292" y="6512349"/>
                  <a:pt x="11407292" y="6374521"/>
                </a:cubicBezTo>
                <a:cubicBezTo>
                  <a:pt x="11407292" y="6236692"/>
                  <a:pt x="11517716" y="6124960"/>
                  <a:pt x="11653930" y="6124960"/>
                </a:cubicBezTo>
                <a:close/>
                <a:moveTo>
                  <a:pt x="11641007" y="6046384"/>
                </a:moveTo>
                <a:cubicBezTo>
                  <a:pt x="11632781" y="6060933"/>
                  <a:pt x="11628668" y="6079639"/>
                  <a:pt x="11628668" y="6096267"/>
                </a:cubicBezTo>
                <a:cubicBezTo>
                  <a:pt x="11624554" y="6096267"/>
                  <a:pt x="11608102" y="6098345"/>
                  <a:pt x="11606046" y="6100424"/>
                </a:cubicBezTo>
                <a:cubicBezTo>
                  <a:pt x="11599876" y="6081718"/>
                  <a:pt x="11591650" y="6065090"/>
                  <a:pt x="11579311" y="6054698"/>
                </a:cubicBezTo>
                <a:cubicBezTo>
                  <a:pt x="11579311" y="6052619"/>
                  <a:pt x="11579311" y="6052619"/>
                  <a:pt x="11579311" y="6052619"/>
                </a:cubicBezTo>
                <a:cubicBezTo>
                  <a:pt x="11577254" y="6054698"/>
                  <a:pt x="11577254" y="6054698"/>
                  <a:pt x="11577254" y="6054698"/>
                </a:cubicBezTo>
                <a:cubicBezTo>
                  <a:pt x="11571085" y="6054698"/>
                  <a:pt x="11562859" y="6056776"/>
                  <a:pt x="11556689" y="6058855"/>
                </a:cubicBezTo>
                <a:cubicBezTo>
                  <a:pt x="11556689" y="6060933"/>
                  <a:pt x="11556689" y="6060933"/>
                  <a:pt x="11556689" y="6060933"/>
                </a:cubicBezTo>
                <a:cubicBezTo>
                  <a:pt x="11554632" y="6069247"/>
                  <a:pt x="11552576" y="6077561"/>
                  <a:pt x="11552576" y="6085875"/>
                </a:cubicBezTo>
                <a:cubicBezTo>
                  <a:pt x="11552576" y="6096267"/>
                  <a:pt x="11554632" y="6104581"/>
                  <a:pt x="11556689" y="6112895"/>
                </a:cubicBezTo>
                <a:cubicBezTo>
                  <a:pt x="11554632" y="6112895"/>
                  <a:pt x="11538180" y="6121208"/>
                  <a:pt x="11536124" y="6121208"/>
                </a:cubicBezTo>
                <a:cubicBezTo>
                  <a:pt x="11525841" y="6106659"/>
                  <a:pt x="11513502" y="6092110"/>
                  <a:pt x="11499106" y="6085875"/>
                </a:cubicBezTo>
                <a:cubicBezTo>
                  <a:pt x="11499106" y="6083796"/>
                  <a:pt x="11499106" y="6083796"/>
                  <a:pt x="11499106" y="6083796"/>
                </a:cubicBezTo>
                <a:cubicBezTo>
                  <a:pt x="11497050" y="6083796"/>
                  <a:pt x="11497050" y="6083796"/>
                  <a:pt x="11497050" y="6083796"/>
                </a:cubicBezTo>
                <a:cubicBezTo>
                  <a:pt x="11490880" y="6087953"/>
                  <a:pt x="11484710" y="6092110"/>
                  <a:pt x="11478541" y="6096267"/>
                </a:cubicBezTo>
                <a:cubicBezTo>
                  <a:pt x="11478541" y="6096267"/>
                  <a:pt x="11478541" y="6098345"/>
                  <a:pt x="11478541" y="6098345"/>
                </a:cubicBezTo>
                <a:cubicBezTo>
                  <a:pt x="11478541" y="6114973"/>
                  <a:pt x="11482654" y="6131601"/>
                  <a:pt x="11490880" y="6148228"/>
                </a:cubicBezTo>
                <a:cubicBezTo>
                  <a:pt x="11488824" y="6150307"/>
                  <a:pt x="11476484" y="6158621"/>
                  <a:pt x="11474428" y="6160699"/>
                </a:cubicBezTo>
                <a:cubicBezTo>
                  <a:pt x="11462089" y="6148228"/>
                  <a:pt x="11445636" y="6137836"/>
                  <a:pt x="11431240" y="6133679"/>
                </a:cubicBezTo>
                <a:cubicBezTo>
                  <a:pt x="11429184" y="6133679"/>
                  <a:pt x="11429184" y="6133679"/>
                  <a:pt x="11429184" y="6133679"/>
                </a:cubicBezTo>
                <a:cubicBezTo>
                  <a:pt x="11429184" y="6135757"/>
                  <a:pt x="11429184" y="6135757"/>
                  <a:pt x="11429184" y="6135757"/>
                </a:cubicBezTo>
                <a:cubicBezTo>
                  <a:pt x="11423014" y="6137836"/>
                  <a:pt x="11416844" y="6144071"/>
                  <a:pt x="11412731" y="6150307"/>
                </a:cubicBezTo>
                <a:cubicBezTo>
                  <a:pt x="11412731" y="6152385"/>
                  <a:pt x="11412731" y="6152385"/>
                  <a:pt x="11412731" y="6152385"/>
                </a:cubicBezTo>
                <a:cubicBezTo>
                  <a:pt x="11416844" y="6166934"/>
                  <a:pt x="11427127" y="6183562"/>
                  <a:pt x="11439467" y="6198111"/>
                </a:cubicBezTo>
                <a:cubicBezTo>
                  <a:pt x="11437410" y="6198111"/>
                  <a:pt x="11427127" y="6212660"/>
                  <a:pt x="11425070" y="6214739"/>
                </a:cubicBezTo>
                <a:cubicBezTo>
                  <a:pt x="11410675" y="6206425"/>
                  <a:pt x="11392166" y="6202268"/>
                  <a:pt x="11375714" y="6202268"/>
                </a:cubicBezTo>
                <a:cubicBezTo>
                  <a:pt x="11373657" y="6202268"/>
                  <a:pt x="11373657" y="6202268"/>
                  <a:pt x="11373657" y="6202268"/>
                </a:cubicBezTo>
                <a:cubicBezTo>
                  <a:pt x="11369544" y="6206425"/>
                  <a:pt x="11365431" y="6214739"/>
                  <a:pt x="11363375" y="6220974"/>
                </a:cubicBezTo>
                <a:cubicBezTo>
                  <a:pt x="11363375" y="6223053"/>
                  <a:pt x="11363375" y="6223053"/>
                  <a:pt x="11363375" y="6223053"/>
                </a:cubicBezTo>
                <a:cubicBezTo>
                  <a:pt x="11371601" y="6237601"/>
                  <a:pt x="11383940" y="6250072"/>
                  <a:pt x="11400392" y="6260465"/>
                </a:cubicBezTo>
                <a:cubicBezTo>
                  <a:pt x="11398336" y="6262543"/>
                  <a:pt x="11392166" y="6277092"/>
                  <a:pt x="11392166" y="6279171"/>
                </a:cubicBezTo>
                <a:cubicBezTo>
                  <a:pt x="11373657" y="6275014"/>
                  <a:pt x="11355148" y="6275014"/>
                  <a:pt x="11340753" y="6279171"/>
                </a:cubicBezTo>
                <a:cubicBezTo>
                  <a:pt x="11338696" y="6279171"/>
                  <a:pt x="11338696" y="6279171"/>
                  <a:pt x="11338696" y="6279171"/>
                </a:cubicBezTo>
                <a:cubicBezTo>
                  <a:pt x="11338696" y="6281249"/>
                  <a:pt x="11338696" y="6281249"/>
                  <a:pt x="11338696" y="6281249"/>
                </a:cubicBezTo>
                <a:cubicBezTo>
                  <a:pt x="11336640" y="6287485"/>
                  <a:pt x="11334583" y="6295798"/>
                  <a:pt x="11332527" y="6302033"/>
                </a:cubicBezTo>
                <a:cubicBezTo>
                  <a:pt x="11334583" y="6304112"/>
                  <a:pt x="11334583" y="6304112"/>
                  <a:pt x="11334583" y="6304112"/>
                </a:cubicBezTo>
                <a:cubicBezTo>
                  <a:pt x="11344866" y="6314504"/>
                  <a:pt x="11361318" y="6324897"/>
                  <a:pt x="11377770" y="6329053"/>
                </a:cubicBezTo>
                <a:cubicBezTo>
                  <a:pt x="11377770" y="6331132"/>
                  <a:pt x="11375714" y="6349838"/>
                  <a:pt x="11375714" y="6351917"/>
                </a:cubicBezTo>
                <a:cubicBezTo>
                  <a:pt x="11357205" y="6351917"/>
                  <a:pt x="11338696" y="6356073"/>
                  <a:pt x="11326357" y="6364388"/>
                </a:cubicBezTo>
                <a:cubicBezTo>
                  <a:pt x="11324300" y="6364388"/>
                  <a:pt x="11324300" y="6364388"/>
                  <a:pt x="11324300" y="6364388"/>
                </a:cubicBezTo>
                <a:cubicBezTo>
                  <a:pt x="11324300" y="6366465"/>
                  <a:pt x="11324300" y="6366465"/>
                  <a:pt x="11324300" y="6366465"/>
                </a:cubicBezTo>
                <a:cubicBezTo>
                  <a:pt x="11324300" y="6368544"/>
                  <a:pt x="11324300" y="6372701"/>
                  <a:pt x="11324300" y="6376858"/>
                </a:cubicBezTo>
                <a:cubicBezTo>
                  <a:pt x="11324300" y="6381015"/>
                  <a:pt x="11324300" y="6385172"/>
                  <a:pt x="11324300" y="6387250"/>
                </a:cubicBezTo>
                <a:cubicBezTo>
                  <a:pt x="11324300" y="6389329"/>
                  <a:pt x="11324300" y="6389329"/>
                  <a:pt x="11324300" y="6389329"/>
                </a:cubicBezTo>
                <a:cubicBezTo>
                  <a:pt x="11326357" y="6389329"/>
                  <a:pt x="11326357" y="6389329"/>
                  <a:pt x="11326357" y="6389329"/>
                </a:cubicBezTo>
                <a:cubicBezTo>
                  <a:pt x="11338696" y="6397643"/>
                  <a:pt x="11357205" y="6401800"/>
                  <a:pt x="11375714" y="6401800"/>
                </a:cubicBezTo>
                <a:cubicBezTo>
                  <a:pt x="11375714" y="6405956"/>
                  <a:pt x="11377770" y="6422584"/>
                  <a:pt x="11379827" y="6424662"/>
                </a:cubicBezTo>
                <a:cubicBezTo>
                  <a:pt x="11361318" y="6430897"/>
                  <a:pt x="11344866" y="6439211"/>
                  <a:pt x="11334583" y="6451682"/>
                </a:cubicBezTo>
                <a:cubicBezTo>
                  <a:pt x="11332527" y="6451682"/>
                  <a:pt x="11332527" y="6451682"/>
                  <a:pt x="11332527" y="6451682"/>
                </a:cubicBezTo>
                <a:cubicBezTo>
                  <a:pt x="11332527" y="6453761"/>
                  <a:pt x="11332527" y="6453761"/>
                  <a:pt x="11332527" y="6453761"/>
                </a:cubicBezTo>
                <a:cubicBezTo>
                  <a:pt x="11334583" y="6459996"/>
                  <a:pt x="11336640" y="6468310"/>
                  <a:pt x="11338696" y="6474546"/>
                </a:cubicBezTo>
                <a:cubicBezTo>
                  <a:pt x="11340753" y="6474546"/>
                  <a:pt x="11340753" y="6474546"/>
                  <a:pt x="11340753" y="6474546"/>
                </a:cubicBezTo>
                <a:cubicBezTo>
                  <a:pt x="11355148" y="6480781"/>
                  <a:pt x="11375714" y="6478702"/>
                  <a:pt x="11392166" y="6474546"/>
                </a:cubicBezTo>
                <a:cubicBezTo>
                  <a:pt x="11392166" y="6476623"/>
                  <a:pt x="11400392" y="6493252"/>
                  <a:pt x="11400392" y="6495329"/>
                </a:cubicBezTo>
                <a:cubicBezTo>
                  <a:pt x="11385996" y="6503643"/>
                  <a:pt x="11371601" y="6518193"/>
                  <a:pt x="11363375" y="6532742"/>
                </a:cubicBezTo>
                <a:cubicBezTo>
                  <a:pt x="11363375" y="6534820"/>
                  <a:pt x="11363375" y="6534820"/>
                  <a:pt x="11363375" y="6534820"/>
                </a:cubicBezTo>
                <a:cubicBezTo>
                  <a:pt x="11365431" y="6538978"/>
                  <a:pt x="11371601" y="6547291"/>
                  <a:pt x="11375714" y="6553526"/>
                </a:cubicBezTo>
                <a:cubicBezTo>
                  <a:pt x="11392166" y="6553526"/>
                  <a:pt x="11410675" y="6549370"/>
                  <a:pt x="11427127" y="6538978"/>
                </a:cubicBezTo>
                <a:cubicBezTo>
                  <a:pt x="11427127" y="6541055"/>
                  <a:pt x="11437410" y="6555605"/>
                  <a:pt x="11439467" y="6557684"/>
                </a:cubicBezTo>
                <a:cubicBezTo>
                  <a:pt x="11427127" y="6570154"/>
                  <a:pt x="11416844" y="6586781"/>
                  <a:pt x="11412731" y="6603410"/>
                </a:cubicBezTo>
                <a:cubicBezTo>
                  <a:pt x="11414788" y="6605487"/>
                  <a:pt x="11414788" y="6605487"/>
                  <a:pt x="11414788" y="6605487"/>
                </a:cubicBezTo>
                <a:cubicBezTo>
                  <a:pt x="11416844" y="6609645"/>
                  <a:pt x="11425070" y="6615880"/>
                  <a:pt x="11429184" y="6620037"/>
                </a:cubicBezTo>
                <a:cubicBezTo>
                  <a:pt x="11431240" y="6620037"/>
                  <a:pt x="11431240" y="6620037"/>
                  <a:pt x="11431240" y="6620037"/>
                </a:cubicBezTo>
                <a:cubicBezTo>
                  <a:pt x="11445636" y="6615880"/>
                  <a:pt x="11462089" y="6607566"/>
                  <a:pt x="11476484" y="6593017"/>
                </a:cubicBezTo>
                <a:cubicBezTo>
                  <a:pt x="11478541" y="6595096"/>
                  <a:pt x="11490880" y="6605487"/>
                  <a:pt x="11492937" y="6607566"/>
                </a:cubicBezTo>
                <a:cubicBezTo>
                  <a:pt x="11484710" y="6624193"/>
                  <a:pt x="11480598" y="6640822"/>
                  <a:pt x="11480598" y="6657449"/>
                </a:cubicBezTo>
                <a:cubicBezTo>
                  <a:pt x="11480598" y="6657449"/>
                  <a:pt x="11480598" y="6659528"/>
                  <a:pt x="11480598" y="6659528"/>
                </a:cubicBezTo>
                <a:cubicBezTo>
                  <a:pt x="11484710" y="6663684"/>
                  <a:pt x="11492937" y="6667842"/>
                  <a:pt x="11499106" y="6669919"/>
                </a:cubicBezTo>
                <a:cubicBezTo>
                  <a:pt x="11499106" y="6671998"/>
                  <a:pt x="11499106" y="6671998"/>
                  <a:pt x="11499106" y="6671998"/>
                </a:cubicBezTo>
                <a:cubicBezTo>
                  <a:pt x="11501163" y="6669919"/>
                  <a:pt x="11501163" y="6669919"/>
                  <a:pt x="11501163" y="6669919"/>
                </a:cubicBezTo>
                <a:cubicBezTo>
                  <a:pt x="11515558" y="6661606"/>
                  <a:pt x="11527898" y="6649135"/>
                  <a:pt x="11538180" y="6632508"/>
                </a:cubicBezTo>
                <a:cubicBezTo>
                  <a:pt x="11540237" y="6634586"/>
                  <a:pt x="11554632" y="6640822"/>
                  <a:pt x="11556689" y="6640822"/>
                </a:cubicBezTo>
                <a:cubicBezTo>
                  <a:pt x="11554632" y="6649135"/>
                  <a:pt x="11554632" y="6659528"/>
                  <a:pt x="11554632" y="6667842"/>
                </a:cubicBezTo>
                <a:cubicBezTo>
                  <a:pt x="11554632" y="6676155"/>
                  <a:pt x="11554632" y="6686548"/>
                  <a:pt x="11556689" y="6692783"/>
                </a:cubicBezTo>
                <a:cubicBezTo>
                  <a:pt x="11556689" y="6694861"/>
                  <a:pt x="11556689" y="6694861"/>
                  <a:pt x="11556689" y="6694861"/>
                </a:cubicBezTo>
                <a:cubicBezTo>
                  <a:pt x="11558746" y="6694861"/>
                  <a:pt x="11558746" y="6694861"/>
                  <a:pt x="11558746" y="6694861"/>
                </a:cubicBezTo>
                <a:cubicBezTo>
                  <a:pt x="11562859" y="6696940"/>
                  <a:pt x="11573141" y="6699018"/>
                  <a:pt x="11579311" y="6701096"/>
                </a:cubicBezTo>
                <a:cubicBezTo>
                  <a:pt x="11581367" y="6701096"/>
                  <a:pt x="11581367" y="6701096"/>
                  <a:pt x="11581367" y="6701096"/>
                </a:cubicBezTo>
                <a:cubicBezTo>
                  <a:pt x="11591650" y="6688626"/>
                  <a:pt x="11601933" y="6671998"/>
                  <a:pt x="11606046" y="6655371"/>
                </a:cubicBezTo>
                <a:cubicBezTo>
                  <a:pt x="11608102" y="6655371"/>
                  <a:pt x="11626611" y="6657449"/>
                  <a:pt x="11628668" y="6657449"/>
                </a:cubicBezTo>
                <a:cubicBezTo>
                  <a:pt x="11628668" y="6676155"/>
                  <a:pt x="11632781" y="6694861"/>
                  <a:pt x="11641007" y="6709410"/>
                </a:cubicBezTo>
                <a:cubicBezTo>
                  <a:pt x="11643063" y="6709410"/>
                  <a:pt x="11643063" y="6709410"/>
                  <a:pt x="11643063" y="6709410"/>
                </a:cubicBezTo>
                <a:cubicBezTo>
                  <a:pt x="11649233" y="6709410"/>
                  <a:pt x="11659516" y="6709410"/>
                  <a:pt x="11663629" y="6709410"/>
                </a:cubicBezTo>
                <a:cubicBezTo>
                  <a:pt x="11665686" y="6709410"/>
                  <a:pt x="11665686" y="6709410"/>
                  <a:pt x="11665686" y="6709410"/>
                </a:cubicBezTo>
                <a:cubicBezTo>
                  <a:pt x="11673912" y="6694861"/>
                  <a:pt x="11678025" y="6676155"/>
                  <a:pt x="11680082" y="6657449"/>
                </a:cubicBezTo>
                <a:cubicBezTo>
                  <a:pt x="11682138" y="6657449"/>
                  <a:pt x="11698590" y="6655371"/>
                  <a:pt x="11700647" y="6655371"/>
                </a:cubicBezTo>
                <a:cubicBezTo>
                  <a:pt x="11704760" y="6671998"/>
                  <a:pt x="11715042" y="6688626"/>
                  <a:pt x="11727382" y="6701096"/>
                </a:cubicBezTo>
                <a:cubicBezTo>
                  <a:pt x="11733551" y="6699018"/>
                  <a:pt x="11743834" y="6696940"/>
                  <a:pt x="11747947" y="6694861"/>
                </a:cubicBezTo>
                <a:cubicBezTo>
                  <a:pt x="11750004" y="6694861"/>
                  <a:pt x="11750004" y="6694861"/>
                  <a:pt x="11750004" y="6694861"/>
                </a:cubicBezTo>
                <a:cubicBezTo>
                  <a:pt x="11752060" y="6686548"/>
                  <a:pt x="11752060" y="6676155"/>
                  <a:pt x="11752060" y="6667842"/>
                </a:cubicBezTo>
                <a:cubicBezTo>
                  <a:pt x="11752060" y="6659528"/>
                  <a:pt x="11752060" y="6649135"/>
                  <a:pt x="11750004" y="6640822"/>
                </a:cubicBezTo>
                <a:cubicBezTo>
                  <a:pt x="11752060" y="6640822"/>
                  <a:pt x="11768512" y="6634586"/>
                  <a:pt x="11770569" y="6632508"/>
                </a:cubicBezTo>
                <a:cubicBezTo>
                  <a:pt x="11778795" y="6649135"/>
                  <a:pt x="11793191" y="6661606"/>
                  <a:pt x="11807586" y="6669919"/>
                </a:cubicBezTo>
                <a:cubicBezTo>
                  <a:pt x="11813756" y="6667842"/>
                  <a:pt x="11821982" y="6663684"/>
                  <a:pt x="11826095" y="6659528"/>
                </a:cubicBezTo>
                <a:cubicBezTo>
                  <a:pt x="11828152" y="6657449"/>
                  <a:pt x="11828152" y="6657449"/>
                  <a:pt x="11828152" y="6657449"/>
                </a:cubicBezTo>
                <a:cubicBezTo>
                  <a:pt x="11828152" y="6657449"/>
                  <a:pt x="11828152" y="6657449"/>
                  <a:pt x="11828152" y="6655371"/>
                </a:cubicBezTo>
                <a:cubicBezTo>
                  <a:pt x="11828152" y="6640822"/>
                  <a:pt x="11821982" y="6622116"/>
                  <a:pt x="11813756" y="6607566"/>
                </a:cubicBezTo>
                <a:cubicBezTo>
                  <a:pt x="11815812" y="6605487"/>
                  <a:pt x="11828152" y="6595096"/>
                  <a:pt x="11830208" y="6593017"/>
                </a:cubicBezTo>
                <a:cubicBezTo>
                  <a:pt x="11844604" y="6605487"/>
                  <a:pt x="11861056" y="6615880"/>
                  <a:pt x="11875452" y="6620037"/>
                </a:cubicBezTo>
                <a:cubicBezTo>
                  <a:pt x="11877509" y="6620037"/>
                  <a:pt x="11877509" y="6620037"/>
                  <a:pt x="11877509" y="6620037"/>
                </a:cubicBezTo>
                <a:cubicBezTo>
                  <a:pt x="11881622" y="6615880"/>
                  <a:pt x="11889848" y="6609645"/>
                  <a:pt x="11891905" y="6603410"/>
                </a:cubicBezTo>
                <a:cubicBezTo>
                  <a:pt x="11893961" y="6603410"/>
                  <a:pt x="11893961" y="6603410"/>
                  <a:pt x="11893961" y="6603410"/>
                </a:cubicBezTo>
                <a:cubicBezTo>
                  <a:pt x="11889848" y="6586781"/>
                  <a:pt x="11879565" y="6570154"/>
                  <a:pt x="11867226" y="6557684"/>
                </a:cubicBezTo>
                <a:cubicBezTo>
                  <a:pt x="11869283" y="6555605"/>
                  <a:pt x="11879565" y="6541055"/>
                  <a:pt x="11879565" y="6538978"/>
                </a:cubicBezTo>
                <a:cubicBezTo>
                  <a:pt x="11896018" y="6547291"/>
                  <a:pt x="11914526" y="6553526"/>
                  <a:pt x="11930979" y="6553526"/>
                </a:cubicBezTo>
                <a:cubicBezTo>
                  <a:pt x="11933035" y="6551448"/>
                  <a:pt x="11933035" y="6551448"/>
                  <a:pt x="11933035" y="6551448"/>
                </a:cubicBezTo>
                <a:cubicBezTo>
                  <a:pt x="11935092" y="6547291"/>
                  <a:pt x="11941261" y="6538978"/>
                  <a:pt x="11943318" y="6532742"/>
                </a:cubicBezTo>
                <a:cubicBezTo>
                  <a:pt x="11943318" y="6530664"/>
                  <a:pt x="11943318" y="6530664"/>
                  <a:pt x="11943318" y="6530664"/>
                </a:cubicBezTo>
                <a:cubicBezTo>
                  <a:pt x="11935092" y="6518193"/>
                  <a:pt x="11920696" y="6503643"/>
                  <a:pt x="11906300" y="6495329"/>
                </a:cubicBezTo>
                <a:cubicBezTo>
                  <a:pt x="11906300" y="6491173"/>
                  <a:pt x="11914526" y="6476623"/>
                  <a:pt x="11914526" y="6474546"/>
                </a:cubicBezTo>
                <a:cubicBezTo>
                  <a:pt x="11930979" y="6478702"/>
                  <a:pt x="11949488" y="6478702"/>
                  <a:pt x="11965940" y="6474546"/>
                </a:cubicBezTo>
                <a:cubicBezTo>
                  <a:pt x="11967996" y="6474546"/>
                  <a:pt x="11967996" y="6474546"/>
                  <a:pt x="11967996" y="6474546"/>
                </a:cubicBezTo>
                <a:cubicBezTo>
                  <a:pt x="11970053" y="6468310"/>
                  <a:pt x="11972109" y="6459996"/>
                  <a:pt x="11972109" y="6453761"/>
                </a:cubicBezTo>
                <a:cubicBezTo>
                  <a:pt x="11972109" y="6451682"/>
                  <a:pt x="11972109" y="6451682"/>
                  <a:pt x="11972109" y="6451682"/>
                </a:cubicBezTo>
                <a:cubicBezTo>
                  <a:pt x="11961827" y="6439211"/>
                  <a:pt x="11945374" y="6430897"/>
                  <a:pt x="11926866" y="6424662"/>
                </a:cubicBezTo>
                <a:cubicBezTo>
                  <a:pt x="11928922" y="6422584"/>
                  <a:pt x="11930979" y="6405956"/>
                  <a:pt x="11930979" y="6403878"/>
                </a:cubicBezTo>
                <a:cubicBezTo>
                  <a:pt x="11949488" y="6403878"/>
                  <a:pt x="11967996" y="6397643"/>
                  <a:pt x="11980336" y="6389329"/>
                </a:cubicBezTo>
                <a:cubicBezTo>
                  <a:pt x="11982392" y="6389329"/>
                  <a:pt x="11982392" y="6389329"/>
                  <a:pt x="11982392" y="6389329"/>
                </a:cubicBezTo>
                <a:cubicBezTo>
                  <a:pt x="11982392" y="6385172"/>
                  <a:pt x="11982392" y="6381015"/>
                  <a:pt x="11982392" y="6376858"/>
                </a:cubicBezTo>
                <a:cubicBezTo>
                  <a:pt x="11982392" y="6374779"/>
                  <a:pt x="11982392" y="6370623"/>
                  <a:pt x="11982392" y="6366465"/>
                </a:cubicBezTo>
                <a:cubicBezTo>
                  <a:pt x="11980336" y="6366465"/>
                  <a:pt x="11980336" y="6366465"/>
                  <a:pt x="11980336" y="6366465"/>
                </a:cubicBezTo>
                <a:cubicBezTo>
                  <a:pt x="11967996" y="6358152"/>
                  <a:pt x="11949488" y="6351917"/>
                  <a:pt x="11930979" y="6351917"/>
                </a:cubicBezTo>
                <a:cubicBezTo>
                  <a:pt x="11930979" y="6349838"/>
                  <a:pt x="11928922" y="6333211"/>
                  <a:pt x="11928922" y="6331132"/>
                </a:cubicBezTo>
                <a:cubicBezTo>
                  <a:pt x="11945374" y="6324897"/>
                  <a:pt x="11961827" y="6316583"/>
                  <a:pt x="11972109" y="6304112"/>
                </a:cubicBezTo>
                <a:cubicBezTo>
                  <a:pt x="11974166" y="6304112"/>
                  <a:pt x="11974166" y="6304112"/>
                  <a:pt x="11974166" y="6304112"/>
                </a:cubicBezTo>
                <a:cubicBezTo>
                  <a:pt x="11974166" y="6302033"/>
                  <a:pt x="11974166" y="6302033"/>
                  <a:pt x="11974166" y="6302033"/>
                </a:cubicBezTo>
                <a:cubicBezTo>
                  <a:pt x="11972109" y="6295798"/>
                  <a:pt x="11970053" y="6287485"/>
                  <a:pt x="11967996" y="6281249"/>
                </a:cubicBezTo>
                <a:cubicBezTo>
                  <a:pt x="11965940" y="6281249"/>
                  <a:pt x="11965940" y="6281249"/>
                  <a:pt x="11965940" y="6281249"/>
                </a:cubicBezTo>
                <a:cubicBezTo>
                  <a:pt x="11951544" y="6275014"/>
                  <a:pt x="11933035" y="6277092"/>
                  <a:pt x="11914526" y="6281249"/>
                </a:cubicBezTo>
                <a:cubicBezTo>
                  <a:pt x="11914526" y="6279171"/>
                  <a:pt x="11908357" y="6262543"/>
                  <a:pt x="11906300" y="6260465"/>
                </a:cubicBezTo>
                <a:cubicBezTo>
                  <a:pt x="11922753" y="6252151"/>
                  <a:pt x="11935092" y="6237601"/>
                  <a:pt x="11943318" y="6223053"/>
                </a:cubicBezTo>
                <a:cubicBezTo>
                  <a:pt x="11943318" y="6220974"/>
                  <a:pt x="11943318" y="6220974"/>
                  <a:pt x="11943318" y="6220974"/>
                </a:cubicBezTo>
                <a:cubicBezTo>
                  <a:pt x="11941261" y="6216817"/>
                  <a:pt x="11937148" y="6208503"/>
                  <a:pt x="11933035" y="6202268"/>
                </a:cubicBezTo>
                <a:cubicBezTo>
                  <a:pt x="11930979" y="6202268"/>
                  <a:pt x="11930979" y="6202268"/>
                  <a:pt x="11930979" y="6202268"/>
                </a:cubicBezTo>
                <a:cubicBezTo>
                  <a:pt x="11914526" y="6202268"/>
                  <a:pt x="11896018" y="6206425"/>
                  <a:pt x="11881622" y="6214739"/>
                </a:cubicBezTo>
                <a:cubicBezTo>
                  <a:pt x="11879565" y="6214739"/>
                  <a:pt x="11869283" y="6200189"/>
                  <a:pt x="11867226" y="6198111"/>
                </a:cubicBezTo>
                <a:cubicBezTo>
                  <a:pt x="11879565" y="6185640"/>
                  <a:pt x="11889848" y="6169013"/>
                  <a:pt x="11893961" y="6152385"/>
                </a:cubicBezTo>
                <a:cubicBezTo>
                  <a:pt x="11893961" y="6150307"/>
                  <a:pt x="11893961" y="6150307"/>
                  <a:pt x="11893961" y="6150307"/>
                </a:cubicBezTo>
                <a:cubicBezTo>
                  <a:pt x="11889848" y="6146150"/>
                  <a:pt x="11883679" y="6139914"/>
                  <a:pt x="11877509" y="6135757"/>
                </a:cubicBezTo>
                <a:cubicBezTo>
                  <a:pt x="11861056" y="6139914"/>
                  <a:pt x="11844604" y="6148228"/>
                  <a:pt x="11832265" y="6160699"/>
                </a:cubicBezTo>
                <a:cubicBezTo>
                  <a:pt x="11830208" y="6160699"/>
                  <a:pt x="11815812" y="6150307"/>
                  <a:pt x="11813756" y="6148228"/>
                </a:cubicBezTo>
                <a:cubicBezTo>
                  <a:pt x="11824038" y="6131601"/>
                  <a:pt x="11828152" y="6114973"/>
                  <a:pt x="11828152" y="6098345"/>
                </a:cubicBezTo>
                <a:cubicBezTo>
                  <a:pt x="11828152" y="6098345"/>
                  <a:pt x="11828152" y="6096267"/>
                  <a:pt x="11828152" y="6096267"/>
                </a:cubicBezTo>
                <a:cubicBezTo>
                  <a:pt x="11821982" y="6092110"/>
                  <a:pt x="11813756" y="6087953"/>
                  <a:pt x="11809643" y="6085875"/>
                </a:cubicBezTo>
                <a:cubicBezTo>
                  <a:pt x="11807586" y="6083796"/>
                  <a:pt x="11807586" y="6083796"/>
                  <a:pt x="11807586" y="6083796"/>
                </a:cubicBezTo>
                <a:cubicBezTo>
                  <a:pt x="11807586" y="6085875"/>
                  <a:pt x="11807586" y="6085875"/>
                  <a:pt x="11807586" y="6085875"/>
                </a:cubicBezTo>
                <a:cubicBezTo>
                  <a:pt x="11793191" y="6092110"/>
                  <a:pt x="11780851" y="6106659"/>
                  <a:pt x="11770569" y="6121208"/>
                </a:cubicBezTo>
                <a:cubicBezTo>
                  <a:pt x="11768512" y="6121208"/>
                  <a:pt x="11752060" y="6114973"/>
                  <a:pt x="11750004" y="6112895"/>
                </a:cubicBezTo>
                <a:cubicBezTo>
                  <a:pt x="11752060" y="6104581"/>
                  <a:pt x="11754116" y="6096267"/>
                  <a:pt x="11754116" y="6085875"/>
                </a:cubicBezTo>
                <a:cubicBezTo>
                  <a:pt x="11754116" y="6077561"/>
                  <a:pt x="11752060" y="6069247"/>
                  <a:pt x="11750004" y="6060933"/>
                </a:cubicBezTo>
                <a:cubicBezTo>
                  <a:pt x="11750004" y="6058855"/>
                  <a:pt x="11750004" y="6058855"/>
                  <a:pt x="11750004" y="6058855"/>
                </a:cubicBezTo>
                <a:cubicBezTo>
                  <a:pt x="11747947" y="6058855"/>
                  <a:pt x="11747947" y="6058855"/>
                  <a:pt x="11747947" y="6058855"/>
                </a:cubicBezTo>
                <a:cubicBezTo>
                  <a:pt x="11743834" y="6056776"/>
                  <a:pt x="11735608" y="6054698"/>
                  <a:pt x="11727382" y="6054698"/>
                </a:cubicBezTo>
                <a:cubicBezTo>
                  <a:pt x="11715042" y="6065090"/>
                  <a:pt x="11704760" y="6081718"/>
                  <a:pt x="11700647" y="6100424"/>
                </a:cubicBezTo>
                <a:cubicBezTo>
                  <a:pt x="11698590" y="6098345"/>
                  <a:pt x="11682138" y="6096267"/>
                  <a:pt x="11678025" y="6096267"/>
                </a:cubicBezTo>
                <a:cubicBezTo>
                  <a:pt x="11678025" y="6079639"/>
                  <a:pt x="11673912" y="6060933"/>
                  <a:pt x="11665686" y="6046384"/>
                </a:cubicBezTo>
                <a:cubicBezTo>
                  <a:pt x="11663629" y="6046384"/>
                  <a:pt x="11663629" y="6046384"/>
                  <a:pt x="11663629" y="6046384"/>
                </a:cubicBezTo>
                <a:cubicBezTo>
                  <a:pt x="11657460" y="6044305"/>
                  <a:pt x="11649233" y="6044305"/>
                  <a:pt x="11643063" y="6046384"/>
                </a:cubicBezTo>
                <a:cubicBezTo>
                  <a:pt x="11641007" y="6046384"/>
                  <a:pt x="11641007" y="6046384"/>
                  <a:pt x="11641007" y="604638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lide Number Placeholder 5">
            <a:extLst>
              <a:ext uri="{FF2B5EF4-FFF2-40B4-BE49-F238E27FC236}">
                <a16:creationId xmlns:a16="http://schemas.microsoft.com/office/drawing/2014/main" id="{C8830E89-B3DC-4845-B9D6-57EEF767FDE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899127638"/>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rgbClr val="01B0E3"/>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a:t>
            </a:r>
            <a:r>
              <a:rPr lang="en-US"/>
              <a:t>club name </a:t>
            </a:r>
            <a:r>
              <a:rPr lang="en-US" dirty="0"/>
              <a:t>here</a:t>
            </a:r>
          </a:p>
        </p:txBody>
      </p:sp>
      <p:sp>
        <p:nvSpPr>
          <p:cNvPr id="8" name="TextBox 7" hidden="1">
            <a:extLst>
              <a:ext uri="{FF2B5EF4-FFF2-40B4-BE49-F238E27FC236}">
                <a16:creationId xmlns:a16="http://schemas.microsoft.com/office/drawing/2014/main" id="{14C5DF7C-5C7E-463F-BC2C-54928278EB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71700CBF-B968-4177-A57B-11088BD7A2F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897146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rgbClr val="3333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club name here</a:t>
            </a:r>
          </a:p>
        </p:txBody>
      </p:sp>
      <p:sp>
        <p:nvSpPr>
          <p:cNvPr id="8" name="TextBox 7" hidden="1">
            <a:extLst>
              <a:ext uri="{FF2B5EF4-FFF2-40B4-BE49-F238E27FC236}">
                <a16:creationId xmlns:a16="http://schemas.microsoft.com/office/drawing/2014/main" id="{84DDCCAD-79C7-47DD-ADFA-662E6C9F15A6}"/>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1">
                    <a:lumMod val="50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B404E3BF-B02B-48D6-9216-A767209304BA}"/>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07768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E6EAAB-7FEE-4F68-883D-EBA6B0F104AC}"/>
              </a:ext>
            </a:extLst>
          </p:cNvPr>
          <p:cNvSpPr/>
          <p:nvPr userDrawn="1"/>
        </p:nvSpPr>
        <p:spPr>
          <a:xfrm>
            <a:off x="0" y="0"/>
            <a:ext cx="12192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hidden="1">
            <a:extLst>
              <a:ext uri="{FF2B5EF4-FFF2-40B4-BE49-F238E27FC236}">
                <a16:creationId xmlns:a16="http://schemas.microsoft.com/office/drawing/2014/main" id="{690739EB-94C1-4415-B19F-879B952D09F0}"/>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498B72DB-9B3F-4174-946B-11B970D5D543}"/>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250638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AB9660-06D7-4EC1-B41A-0141039CF0E9}"/>
              </a:ext>
            </a:extLst>
          </p:cNvPr>
          <p:cNvSpPr/>
          <p:nvPr userDrawn="1"/>
        </p:nvSpPr>
        <p:spPr>
          <a:xfrm>
            <a:off x="0" y="0"/>
            <a:ext cx="12192000" cy="6857999"/>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5" hidden="1">
            <a:extLst>
              <a:ext uri="{FF2B5EF4-FFF2-40B4-BE49-F238E27FC236}">
                <a16:creationId xmlns:a16="http://schemas.microsoft.com/office/drawing/2014/main" id="{440A6B87-0865-4F2E-BFC1-2085F30206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5A7B473F-4FCB-4E80-AEDD-AFF0A582E31D}"/>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087660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142067"/>
            <a:ext cx="11506199" cy="4034896"/>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943708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436811"/>
            <a:ext cx="11506199" cy="3836989"/>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0999" y="1796132"/>
            <a:ext cx="11506199" cy="615279"/>
          </a:xfrm>
        </p:spPr>
        <p:txBody>
          <a:bodyPr>
            <a:normAutofit/>
          </a:bodyPr>
          <a:lstStyle>
            <a:lvl1pPr marL="0" indent="0" algn="l">
              <a:buNone/>
              <a:defRPr sz="2400" b="1" cap="all" baseline="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87472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1540042"/>
            <a:ext cx="12192000" cy="5317958"/>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6356350"/>
            <a:ext cx="423334" cy="365125"/>
          </a:xfrm>
        </p:spPr>
        <p:txBody>
          <a:bodyPr/>
          <a:lstStyle/>
          <a:p>
            <a:fld id="{97A94E25-127B-4C48-AF96-44BA7B823777}" type="slidenum">
              <a:rPr lang="en-US" smtClean="0"/>
              <a:t>‹#›</a:t>
            </a:fld>
            <a:endParaRPr lang="en-US" dirty="0"/>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5" name="TextBox 4" hidden="1">
            <a:extLst>
              <a:ext uri="{FF2B5EF4-FFF2-40B4-BE49-F238E27FC236}">
                <a16:creationId xmlns:a16="http://schemas.microsoft.com/office/drawing/2014/main" id="{31265F87-D1A9-4FC6-9F13-66361C11DF35}"/>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userDrawn="1"/>
        </p:nvSpPr>
        <p:spPr>
          <a:xfrm>
            <a:off x="11650133" y="115570"/>
            <a:ext cx="423334" cy="365125"/>
          </a:xfrm>
          <a:prstGeom prst="rect">
            <a:avLst/>
          </a:prstGeom>
        </p:spPr>
        <p:txBody>
          <a:bodyPr vert="horz" lIns="91440" tIns="45720" rIns="91440" bIns="45720"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4026815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5" name="Title 1">
            <a:extLst>
              <a:ext uri="{FF2B5EF4-FFF2-40B4-BE49-F238E27FC236}">
                <a16:creationId xmlns:a16="http://schemas.microsoft.com/office/drawing/2014/main" id="{3C0EF89B-F057-4EA3-BC61-71F9D7BF9FC4}"/>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3F6A0DDC-8464-4003-BDFD-127BB593AA78}"/>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FF64A36E-6351-44F5-8371-4CD912E7716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7365050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E8702E8D-AEBF-49D4-9D69-00802EFEB718}"/>
              </a:ext>
            </a:extLst>
          </p:cNvPr>
          <p:cNvSpPr>
            <a:spLocks noGrp="1"/>
          </p:cNvSpPr>
          <p:nvPr>
            <p:ph type="body" sz="quarter" idx="12"/>
          </p:nvPr>
        </p:nvSpPr>
        <p:spPr>
          <a:xfrm>
            <a:off x="6350000" y="2141538"/>
            <a:ext cx="5537200" cy="3141662"/>
          </a:xfrm>
        </p:spPr>
        <p:txBody>
          <a:bodyPr>
            <a:normAutofit/>
          </a:bodyPr>
          <a:lstStyle>
            <a:lvl1pPr marL="0" indent="0">
              <a:buNone/>
              <a:defRPr sz="2200"/>
            </a:lvl1pPr>
            <a:lvl2pPr marL="228600" indent="-169863">
              <a:lnSpc>
                <a:spcPct val="100000"/>
              </a:lnSpc>
              <a:spcBef>
                <a:spcPts val="1200"/>
              </a:spcBef>
              <a:spcAft>
                <a:spcPts val="1200"/>
              </a:spcAft>
              <a:defRPr sz="1800"/>
            </a:lvl2pPr>
            <a:lvl3pPr>
              <a:defRPr sz="1800"/>
            </a:lvl3pPr>
            <a:lvl4pPr>
              <a:defRPr sz="1600"/>
            </a:lvl4pPr>
            <a:lvl5pPr>
              <a:defRPr sz="1600"/>
            </a:lvl5pPr>
          </a:lstStyle>
          <a:p>
            <a:pPr lvl="0"/>
            <a:r>
              <a:rPr lang="en-US" dirty="0"/>
              <a:t>Click to edit Master text styles</a:t>
            </a:r>
          </a:p>
          <a:p>
            <a:pPr lvl="1"/>
            <a:r>
              <a:rPr lang="en-US" dirty="0"/>
              <a:t>Second level</a:t>
            </a:r>
          </a:p>
        </p:txBody>
      </p:sp>
      <p:sp>
        <p:nvSpPr>
          <p:cNvPr id="21" name="Text Placeholder 11">
            <a:extLst>
              <a:ext uri="{FF2B5EF4-FFF2-40B4-BE49-F238E27FC236}">
                <a16:creationId xmlns:a16="http://schemas.microsoft.com/office/drawing/2014/main" id="{573E487D-389A-425E-93B1-6E466DB120CE}"/>
              </a:ext>
            </a:extLst>
          </p:cNvPr>
          <p:cNvSpPr>
            <a:spLocks noGrp="1"/>
          </p:cNvSpPr>
          <p:nvPr>
            <p:ph type="body" sz="quarter" idx="14" hasCustomPrompt="1"/>
          </p:nvPr>
        </p:nvSpPr>
        <p:spPr>
          <a:xfrm>
            <a:off x="558800"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2" name="Subtitle 2">
            <a:extLst>
              <a:ext uri="{FF2B5EF4-FFF2-40B4-BE49-F238E27FC236}">
                <a16:creationId xmlns:a16="http://schemas.microsoft.com/office/drawing/2014/main" id="{08ACE488-B9EE-4F80-9093-0D25C49D3C1D}"/>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Slide Number Placeholder 5">
            <a:extLst>
              <a:ext uri="{FF2B5EF4-FFF2-40B4-BE49-F238E27FC236}">
                <a16:creationId xmlns:a16="http://schemas.microsoft.com/office/drawing/2014/main" id="{A5D6F820-5DA9-442B-93E8-9740D3002517}"/>
              </a:ext>
            </a:extLst>
          </p:cNvPr>
          <p:cNvSpPr>
            <a:spLocks noGrp="1"/>
          </p:cNvSpPr>
          <p:nvPr>
            <p:ph type="sldNum" sz="quarter" idx="15"/>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6" name="TextBox 5" hidden="1">
            <a:extLst>
              <a:ext uri="{FF2B5EF4-FFF2-40B4-BE49-F238E27FC236}">
                <a16:creationId xmlns:a16="http://schemas.microsoft.com/office/drawing/2014/main" id="{39D2C925-BE4C-4057-86A9-05FBB940D62D}"/>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698122187"/>
      </p:ext>
    </p:extLst>
  </p:cSld>
  <p:clrMapOvr>
    <a:masterClrMapping/>
  </p:clrMapOvr>
  <p:extLst>
    <p:ext uri="{DCECCB84-F9BA-43D5-87BE-67443E8EF086}">
      <p15:sldGuideLst xmlns:p15="http://schemas.microsoft.com/office/powerpoint/2012/main">
        <p15:guide id="1" pos="381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609600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24D0FBAC-275F-4558-B592-D14B0D074268}"/>
              </a:ext>
            </a:extLst>
          </p:cNvPr>
          <p:cNvSpPr>
            <a:spLocks noGrp="1"/>
          </p:cNvSpPr>
          <p:nvPr>
            <p:ph type="pic" sz="quarter" idx="15"/>
          </p:nvPr>
        </p:nvSpPr>
        <p:spPr>
          <a:xfrm>
            <a:off x="6519863" y="398463"/>
            <a:ext cx="5265737" cy="6019800"/>
          </a:xfrm>
        </p:spPr>
        <p:txBody>
          <a:bodyPr/>
          <a:lstStyle/>
          <a:p>
            <a:endParaRPr lang="en-US" dirty="0"/>
          </a:p>
        </p:txBody>
      </p:sp>
      <p:sp>
        <p:nvSpPr>
          <p:cNvPr id="10" name="Text Placeholder 11">
            <a:extLst>
              <a:ext uri="{FF2B5EF4-FFF2-40B4-BE49-F238E27FC236}">
                <a16:creationId xmlns:a16="http://schemas.microsoft.com/office/drawing/2014/main" id="{F4016360-4C79-4F76-A938-3BBB6229913D}"/>
              </a:ext>
            </a:extLst>
          </p:cNvPr>
          <p:cNvSpPr>
            <a:spLocks noGrp="1"/>
          </p:cNvSpPr>
          <p:nvPr>
            <p:ph type="body" sz="quarter" idx="14" hasCustomPrompt="1"/>
          </p:nvPr>
        </p:nvSpPr>
        <p:spPr>
          <a:xfrm>
            <a:off x="558800" y="2141538"/>
            <a:ext cx="4978400" cy="1135062"/>
          </a:xfr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4400" b="1" cap="all" baseline="0">
                <a:solidFill>
                  <a:srgbClr val="333333"/>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ubtitle 2">
            <a:extLst>
              <a:ext uri="{FF2B5EF4-FFF2-40B4-BE49-F238E27FC236}">
                <a16:creationId xmlns:a16="http://schemas.microsoft.com/office/drawing/2014/main" id="{E1D181C7-949B-4052-9076-6B318782A374}"/>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Box 5" hidden="1">
            <a:extLst>
              <a:ext uri="{FF2B5EF4-FFF2-40B4-BE49-F238E27FC236}">
                <a16:creationId xmlns:a16="http://schemas.microsoft.com/office/drawing/2014/main" id="{3F4EF337-F8F4-4151-B616-10707ECBE95F}"/>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7" name="Slide Number Placeholder 5">
            <a:extLst>
              <a:ext uri="{FF2B5EF4-FFF2-40B4-BE49-F238E27FC236}">
                <a16:creationId xmlns:a16="http://schemas.microsoft.com/office/drawing/2014/main" id="{CEA03AD6-A795-41C0-B0E9-C5E66A8C8FF8}"/>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991654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48595D"/>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3164242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00B4E6"/>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684164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7DB56AF-4B87-40BA-AACA-91EF23DAEF6B}"/>
              </a:ext>
            </a:extLst>
          </p:cNvPr>
          <p:cNvSpPr/>
          <p:nvPr userDrawn="1"/>
        </p:nvSpPr>
        <p:spPr>
          <a:xfrm>
            <a:off x="0" y="1540042"/>
            <a:ext cx="12192000" cy="5317958"/>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AA8D5CE7-BEF2-4FE4-B11E-5B9925320D00}"/>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F881E11F-8C40-406B-8C33-2D779A9666EE}"/>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2AEE185A-70FF-4A55-93AA-EBBF90E6E52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11" name="Rectangle 10" hidden="1">
            <a:extLst>
              <a:ext uri="{FF2B5EF4-FFF2-40B4-BE49-F238E27FC236}">
                <a16:creationId xmlns:a16="http://schemas.microsoft.com/office/drawing/2014/main" id="{E89C1C0D-FEFF-4DBE-B7EB-C7C2E923BA77}"/>
              </a:ext>
            </a:extLst>
          </p:cNvPr>
          <p:cNvSpPr/>
          <p:nvPr userDrawn="1"/>
        </p:nvSpPr>
        <p:spPr>
          <a:xfrm>
            <a:off x="0" y="6273113"/>
            <a:ext cx="4539049" cy="584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49674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68580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AEE19C2C-CAF3-4741-8F52-00E4422A13F8}"/>
              </a:ext>
            </a:extLst>
          </p:cNvPr>
          <p:cNvSpPr>
            <a:spLocks noGrp="1"/>
          </p:cNvSpPr>
          <p:nvPr>
            <p:ph type="title" hasCustomPrompt="1"/>
          </p:nvPr>
        </p:nvSpPr>
        <p:spPr>
          <a:xfrm>
            <a:off x="0" y="1"/>
            <a:ext cx="12192000" cy="939799"/>
          </a:xfrm>
          <a:noFill/>
        </p:spPr>
        <p:txBody>
          <a:bodyPr tIns="274320" bIns="91440" anchor="t">
            <a:normAutofit/>
          </a:bodyPr>
          <a:lstStyle>
            <a:lvl1pPr marL="398463" indent="0">
              <a:defRPr sz="4400" cap="all" baseline="0">
                <a:solidFill>
                  <a:srgbClr val="01B4E7"/>
                </a:solidFill>
              </a:defRPr>
            </a:lvl1pPr>
          </a:lstStyle>
          <a:p>
            <a:r>
              <a:rPr lang="en-US" dirty="0"/>
              <a:t>PHOTO HEADER WITH TEXT Subhead</a:t>
            </a:r>
          </a:p>
        </p:txBody>
      </p:sp>
      <p:sp>
        <p:nvSpPr>
          <p:cNvPr id="10" name="Subtitle 2">
            <a:extLst>
              <a:ext uri="{FF2B5EF4-FFF2-40B4-BE49-F238E27FC236}">
                <a16:creationId xmlns:a16="http://schemas.microsoft.com/office/drawing/2014/main" id="{3B73BEBA-ADDE-40D0-AC62-4FF8FDDBEAA5}"/>
              </a:ext>
            </a:extLst>
          </p:cNvPr>
          <p:cNvSpPr>
            <a:spLocks noGrp="1"/>
          </p:cNvSpPr>
          <p:nvPr>
            <p:ph type="subTitle" idx="13"/>
          </p:nvPr>
        </p:nvSpPr>
        <p:spPr>
          <a:xfrm>
            <a:off x="380999" y="1012898"/>
            <a:ext cx="11365894" cy="600002"/>
          </a:xfrm>
        </p:spPr>
        <p:txBody>
          <a:bodyPr>
            <a:normAutofit/>
          </a:bodyPr>
          <a:lstStyle>
            <a:lvl1pPr marL="0" indent="0" algn="l">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Box 7" hidden="1">
            <a:extLst>
              <a:ext uri="{FF2B5EF4-FFF2-40B4-BE49-F238E27FC236}">
                <a16:creationId xmlns:a16="http://schemas.microsoft.com/office/drawing/2014/main" id="{C74794E8-6A05-4ADA-8C35-21FE1E2A9FC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2" name="Slide Number Placeholder 5">
            <a:extLst>
              <a:ext uri="{FF2B5EF4-FFF2-40B4-BE49-F238E27FC236}">
                <a16:creationId xmlns:a16="http://schemas.microsoft.com/office/drawing/2014/main" id="{E616CDF5-DE71-477B-89CA-ABAF0CD39BE6}"/>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9363660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AD84134-AF73-4C60-A1A9-43F1411D04B1}"/>
              </a:ext>
            </a:extLst>
          </p:cNvPr>
          <p:cNvSpPr>
            <a:spLocks noGrp="1"/>
          </p:cNvSpPr>
          <p:nvPr>
            <p:ph type="pic" sz="quarter" idx="13"/>
          </p:nvPr>
        </p:nvSpPr>
        <p:spPr>
          <a:xfrm>
            <a:off x="1" y="1"/>
            <a:ext cx="12192000" cy="2403334"/>
          </a:xfrm>
        </p:spPr>
        <p:txBody>
          <a:bodyPr/>
          <a:lstStyle/>
          <a:p>
            <a:endParaRPr lang="en-US" dirty="0"/>
          </a:p>
        </p:txBody>
      </p:sp>
      <p:sp>
        <p:nvSpPr>
          <p:cNvPr id="7" name="Rectangle 6">
            <a:extLst>
              <a:ext uri="{FF2B5EF4-FFF2-40B4-BE49-F238E27FC236}">
                <a16:creationId xmlns:a16="http://schemas.microsoft.com/office/drawing/2014/main" id="{88A776E0-39A8-48D5-80F8-035E16384242}"/>
              </a:ext>
            </a:extLst>
          </p:cNvPr>
          <p:cNvSpPr/>
          <p:nvPr userDrawn="1"/>
        </p:nvSpPr>
        <p:spPr>
          <a:xfrm>
            <a:off x="0" y="2403335"/>
            <a:ext cx="12192000" cy="4454664"/>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667653"/>
            <a:ext cx="11506199" cy="3773628"/>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7A3F1B4D-9E1F-465D-AFF7-028507FC44F4}"/>
              </a:ext>
            </a:extLst>
          </p:cNvPr>
          <p:cNvSpPr>
            <a:spLocks noGrp="1"/>
          </p:cNvSpPr>
          <p:nvPr>
            <p:ph type="body" sz="quarter" idx="14"/>
          </p:nvPr>
        </p:nvSpPr>
        <p:spPr>
          <a:xfrm>
            <a:off x="0" y="0"/>
            <a:ext cx="12192000" cy="2419070"/>
          </a:xfrm>
          <a:solidFill>
            <a:srgbClr val="48595D">
              <a:alpha val="70000"/>
            </a:srgbClr>
          </a:solidFill>
        </p:spPr>
        <p:txBody>
          <a:bodyPr lIns="822960" tIns="457200">
            <a:normAutofit/>
          </a:bodyPr>
          <a:lstStyle>
            <a:lvl1pPr marL="0" indent="0">
              <a:buNone/>
              <a:defRPr sz="4400" b="1">
                <a:solidFill>
                  <a:schemeClr val="bg1"/>
                </a:solidFill>
                <a:latin typeface="+mj-lt"/>
              </a:defRPr>
            </a:lvl1pPr>
          </a:lstStyle>
          <a:p>
            <a:pPr lvl="0"/>
            <a:r>
              <a:rPr lang="en-US" dirty="0"/>
              <a:t>Click to edit Master text styles</a:t>
            </a:r>
          </a:p>
        </p:txBody>
      </p:sp>
      <p:sp>
        <p:nvSpPr>
          <p:cNvPr id="8" name="TextBox 7" hidden="1">
            <a:extLst>
              <a:ext uri="{FF2B5EF4-FFF2-40B4-BE49-F238E27FC236}">
                <a16:creationId xmlns:a16="http://schemas.microsoft.com/office/drawing/2014/main" id="{E86D5449-CD56-4478-BDD4-BC492E69988A}"/>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180491935"/>
      </p:ext>
    </p:extLst>
  </p:cSld>
  <p:clrMapOvr>
    <a:masterClrMapping/>
  </p:clrMapOvr>
  <p:extLst>
    <p:ext uri="{DCECCB84-F9BA-43D5-87BE-67443E8EF086}">
      <p15:sldGuideLst xmlns:p15="http://schemas.microsoft.com/office/powerpoint/2012/main">
        <p15:guide id="1" pos="552">
          <p15:clr>
            <a:srgbClr val="FBAE40"/>
          </p15:clr>
        </p15:guide>
        <p15:guide id="2" orient="horz" pos="57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354C825D-5F5D-434C-A6D6-C1178618AE59}"/>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11" name="Text Placeholder 10">
            <a:extLst>
              <a:ext uri="{FF2B5EF4-FFF2-40B4-BE49-F238E27FC236}">
                <a16:creationId xmlns:a16="http://schemas.microsoft.com/office/drawing/2014/main" id="{410FD076-A070-4324-8DB4-2E57334110C7}"/>
              </a:ext>
            </a:extLst>
          </p:cNvPr>
          <p:cNvSpPr>
            <a:spLocks noGrp="1"/>
          </p:cNvSpPr>
          <p:nvPr>
            <p:ph type="body" sz="quarter" idx="16"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8" name="Text Placeholder 7">
            <a:extLst>
              <a:ext uri="{FF2B5EF4-FFF2-40B4-BE49-F238E27FC236}">
                <a16:creationId xmlns:a16="http://schemas.microsoft.com/office/drawing/2014/main" id="{E5AC0397-2DA6-4540-8C1F-56B2F3337EE9}"/>
              </a:ext>
            </a:extLst>
          </p:cNvPr>
          <p:cNvSpPr>
            <a:spLocks noGrp="1"/>
          </p:cNvSpPr>
          <p:nvPr>
            <p:ph type="body" sz="quarter" idx="14"/>
          </p:nvPr>
        </p:nvSpPr>
        <p:spPr>
          <a:xfrm>
            <a:off x="719138" y="1358900"/>
            <a:ext cx="3860800" cy="2434167"/>
          </a:xfrm>
          <a:noFill/>
          <a:ln w="50800">
            <a:solidFill>
              <a:schemeClr val="bg1"/>
            </a:solidFill>
          </a:ln>
        </p:spPr>
        <p:txBody>
          <a:bodyPr anchor="ctr">
            <a:norm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dirty="0"/>
              <a:t>Click to edit Master text styles</a:t>
            </a:r>
          </a:p>
          <a:p>
            <a:pPr lvl="1"/>
            <a:endParaRPr lang="en-US" dirty="0"/>
          </a:p>
        </p:txBody>
      </p:sp>
      <p:sp>
        <p:nvSpPr>
          <p:cNvPr id="10" name="Text Placeholder 7">
            <a:extLst>
              <a:ext uri="{FF2B5EF4-FFF2-40B4-BE49-F238E27FC236}">
                <a16:creationId xmlns:a16="http://schemas.microsoft.com/office/drawing/2014/main" id="{CB44E7F6-F31E-4A39-A72C-52DF93197E75}"/>
              </a:ext>
            </a:extLst>
          </p:cNvPr>
          <p:cNvSpPr>
            <a:spLocks noGrp="1"/>
          </p:cNvSpPr>
          <p:nvPr>
            <p:ph type="body" sz="quarter" idx="15"/>
          </p:nvPr>
        </p:nvSpPr>
        <p:spPr>
          <a:xfrm>
            <a:off x="719138" y="3793068"/>
            <a:ext cx="3860800" cy="651932"/>
          </a:xfrm>
          <a:noFill/>
          <a:ln w="50800">
            <a:solidFill>
              <a:schemeClr val="bg1"/>
            </a:solidFill>
          </a:ln>
        </p:spPr>
        <p:txBody>
          <a:bodyPr tIns="0" bIns="0" anchor="ctr">
            <a:no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dirty="0"/>
              <a:t>Click to edit Master</a:t>
            </a:r>
          </a:p>
        </p:txBody>
      </p:sp>
      <p:sp>
        <p:nvSpPr>
          <p:cNvPr id="14" name="Slide Number Placeholder 5">
            <a:extLst>
              <a:ext uri="{FF2B5EF4-FFF2-40B4-BE49-F238E27FC236}">
                <a16:creationId xmlns:a16="http://schemas.microsoft.com/office/drawing/2014/main" id="{2A7DCC2E-35BA-4F5F-A36B-1B0E622326EF}"/>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9884401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342A258-AFA5-4BA1-AA41-952099F1FF0B}"/>
              </a:ext>
            </a:extLst>
          </p:cNvPr>
          <p:cNvSpPr>
            <a:spLocks noGrp="1"/>
          </p:cNvSpPr>
          <p:nvPr>
            <p:ph type="pic" sz="quarter" idx="16"/>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8" name="Text Placeholder 7">
            <a:extLst>
              <a:ext uri="{FF2B5EF4-FFF2-40B4-BE49-F238E27FC236}">
                <a16:creationId xmlns:a16="http://schemas.microsoft.com/office/drawing/2014/main" id="{B5A16267-4880-4253-B86A-25B0E5E87384}"/>
              </a:ext>
            </a:extLst>
          </p:cNvPr>
          <p:cNvSpPr>
            <a:spLocks noGrp="1"/>
          </p:cNvSpPr>
          <p:nvPr>
            <p:ph type="body" sz="quarter" idx="17"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296333" y="3345532"/>
            <a:ext cx="4986867" cy="1975764"/>
          </a:xfrm>
        </p:spPr>
        <p:txBody>
          <a:bodyPr>
            <a:normAutofit/>
          </a:bodyPr>
          <a:lstStyle>
            <a:lvl1pPr marL="0" indent="0" algn="l">
              <a:buNone/>
              <a:defRPr sz="33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Text Placeholder 11">
            <a:extLst>
              <a:ext uri="{FF2B5EF4-FFF2-40B4-BE49-F238E27FC236}">
                <a16:creationId xmlns:a16="http://schemas.microsoft.com/office/drawing/2014/main" id="{920966B7-D1BD-4B62-9DEB-FE17AF3EED72}"/>
              </a:ext>
            </a:extLst>
          </p:cNvPr>
          <p:cNvSpPr>
            <a:spLocks noGrp="1"/>
          </p:cNvSpPr>
          <p:nvPr>
            <p:ph type="body" sz="quarter" idx="14" hasCustomPrompt="1"/>
          </p:nvPr>
        </p:nvSpPr>
        <p:spPr>
          <a:xfrm>
            <a:off x="296332" y="2141538"/>
            <a:ext cx="5906347"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4" name="Slide Number Placeholder 5">
            <a:extLst>
              <a:ext uri="{FF2B5EF4-FFF2-40B4-BE49-F238E27FC236}">
                <a16:creationId xmlns:a16="http://schemas.microsoft.com/office/drawing/2014/main" id="{63EA0955-37FE-447B-A91D-F8B3D5534973}"/>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7739209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2867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A30972-1C67-4E6A-8DF8-FA31811F32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a:extLst>
              <a:ext uri="{FF2B5EF4-FFF2-40B4-BE49-F238E27FC236}">
                <a16:creationId xmlns:a16="http://schemas.microsoft.com/office/drawing/2014/main" id="{94A7C4A0-AF15-4181-A8AA-DD88418E93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a:extLst>
              <a:ext uri="{FF2B5EF4-FFF2-40B4-BE49-F238E27FC236}">
                <a16:creationId xmlns:a16="http://schemas.microsoft.com/office/drawing/2014/main" id="{81EBF25C-41FB-46AD-9289-6BF20A26C5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403BEF16-CB3B-49A0-80E5-C0FA697B6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CA0E4A-24D2-4B23-B7EF-DD664DC1CD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A94E25-127B-4C48-AF96-44BA7B823777}" type="slidenum">
              <a:rPr lang="en-US" smtClean="0"/>
              <a:t>‹#›</a:t>
            </a:fld>
            <a:endParaRPr lang="en-US" dirty="0"/>
          </a:p>
        </p:txBody>
      </p:sp>
      <p:sp>
        <p:nvSpPr>
          <p:cNvPr id="7" name="Rectangle 6" hidden="1">
            <a:extLst>
              <a:ext uri="{FF2B5EF4-FFF2-40B4-BE49-F238E27FC236}">
                <a16:creationId xmlns:a16="http://schemas.microsoft.com/office/drawing/2014/main" id="{3AC13BC4-26FC-48BA-BD55-B5F6F84290EA}"/>
              </a:ext>
            </a:extLst>
          </p:cNvPr>
          <p:cNvSpPr/>
          <p:nvPr userDrawn="1"/>
        </p:nvSpPr>
        <p:spPr>
          <a:xfrm>
            <a:off x="12192000" y="0"/>
            <a:ext cx="5613400" cy="6586418"/>
          </a:xfrm>
          <a:prstGeom prst="rect">
            <a:avLst/>
          </a:prstGeom>
        </p:spPr>
        <p:txBody>
          <a:bodyPr wrap="square">
            <a:spAutoFit/>
          </a:bodyPr>
          <a:lstStyle/>
          <a:p>
            <a:pPr algn="l">
              <a:spcBef>
                <a:spcPts val="600"/>
              </a:spcBef>
              <a:spcAft>
                <a:spcPts val="600"/>
              </a:spcAft>
            </a:pPr>
            <a:r>
              <a:rPr lang="en-US" b="0" i="0" dirty="0">
                <a:solidFill>
                  <a:srgbClr val="222222"/>
                </a:solidFill>
                <a:effectLst/>
                <a:latin typeface="Arial" panose="020B0604020202020204" pitchFamily="34" charset="0"/>
              </a:rPr>
              <a:t>As we discussed, I’m hoping to get this buttoned up as quickly as possible. What are you thinking for turn-around?</a:t>
            </a:r>
          </a:p>
          <a:p>
            <a:pPr algn="l">
              <a:spcBef>
                <a:spcPts val="600"/>
              </a:spcBef>
              <a:spcAft>
                <a:spcPts val="600"/>
              </a:spcAft>
            </a:pPr>
            <a:r>
              <a:rPr lang="en-US" b="0" i="0" dirty="0">
                <a:solidFill>
                  <a:srgbClr val="222222"/>
                </a:solidFill>
                <a:effectLst/>
                <a:latin typeface="Arial" panose="020B0604020202020204" pitchFamily="34" charset="0"/>
              </a:rPr>
              <a:t> </a:t>
            </a:r>
          </a:p>
          <a:p>
            <a:pPr algn="l">
              <a:spcBef>
                <a:spcPts val="600"/>
              </a:spcBef>
              <a:spcAft>
                <a:spcPts val="600"/>
              </a:spcAft>
            </a:pPr>
            <a:r>
              <a:rPr lang="en-US" b="0" i="0" dirty="0">
                <a:solidFill>
                  <a:srgbClr val="000000"/>
                </a:solidFill>
                <a:effectLst/>
                <a:latin typeface="Arial" panose="020B0604020202020204" pitchFamily="34" charset="0"/>
              </a:rPr>
              <a:t>• revise any of the “how-to” text on the first pages</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make sure the template is properly set up for both Macs and PCs – Should there be 2 versions of the PPT, one for Mac, one for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create text placeholders within each slide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how to create certain visual effects such as the transparent photo overlays (the process is different from Mac to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creating new generic infographics (such as bar charts and tables) so that we make it easy for users to create their own in a proper style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need your advice on fonts – I’m thinking we should only use the “free option” fonts? (see attached)</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222222"/>
                </a:solidFill>
                <a:effectLst/>
                <a:latin typeface="Arial" panose="020B0604020202020204" pitchFamily="34" charset="0"/>
              </a:rPr>
              <a:t>• make sure all colors are the proper CMYK breakdown colors for Rotary (on the way)</a:t>
            </a:r>
          </a:p>
        </p:txBody>
      </p:sp>
      <p:grpSp>
        <p:nvGrpSpPr>
          <p:cNvPr id="8" name="Group 7" hidden="1">
            <a:extLst>
              <a:ext uri="{FF2B5EF4-FFF2-40B4-BE49-F238E27FC236}">
                <a16:creationId xmlns:a16="http://schemas.microsoft.com/office/drawing/2014/main" id="{804F3FBD-3E3A-4798-A75B-C9FEFA1BF809}"/>
              </a:ext>
            </a:extLst>
          </p:cNvPr>
          <p:cNvGrpSpPr/>
          <p:nvPr userDrawn="1"/>
        </p:nvGrpSpPr>
        <p:grpSpPr>
          <a:xfrm>
            <a:off x="0" y="6984999"/>
            <a:ext cx="10083800" cy="304209"/>
            <a:chOff x="0" y="-1013285"/>
            <a:chExt cx="12192000" cy="885694"/>
          </a:xfrm>
        </p:grpSpPr>
        <p:sp>
          <p:nvSpPr>
            <p:cNvPr id="9" name="Rectangle 8">
              <a:extLst>
                <a:ext uri="{FF2B5EF4-FFF2-40B4-BE49-F238E27FC236}">
                  <a16:creationId xmlns:a16="http://schemas.microsoft.com/office/drawing/2014/main" id="{F2F52BFC-C5AE-430C-A1DE-3AA417850141}"/>
                </a:ext>
              </a:extLst>
            </p:cNvPr>
            <p:cNvSpPr/>
            <p:nvPr userDrawn="1"/>
          </p:nvSpPr>
          <p:spPr>
            <a:xfrm>
              <a:off x="0" y="-1013285"/>
              <a:ext cx="1724431" cy="885694"/>
            </a:xfrm>
            <a:prstGeom prst="rect">
              <a:avLst/>
            </a:prstGeom>
            <a:solidFill>
              <a:srgbClr val="4859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72,89,93</a:t>
              </a:r>
            </a:p>
          </p:txBody>
        </p:sp>
        <p:sp>
          <p:nvSpPr>
            <p:cNvPr id="10" name="Rectangle 9">
              <a:extLst>
                <a:ext uri="{FF2B5EF4-FFF2-40B4-BE49-F238E27FC236}">
                  <a16:creationId xmlns:a16="http://schemas.microsoft.com/office/drawing/2014/main" id="{E172C24F-CD6F-466D-9F22-DEAB6D3D48CA}"/>
                </a:ext>
              </a:extLst>
            </p:cNvPr>
            <p:cNvSpPr/>
            <p:nvPr userDrawn="1"/>
          </p:nvSpPr>
          <p:spPr>
            <a:xfrm>
              <a:off x="2093514" y="-1013285"/>
              <a:ext cx="1724431" cy="885694"/>
            </a:xfrm>
            <a:prstGeom prst="rect">
              <a:avLst/>
            </a:prstGeom>
            <a:solidFill>
              <a:srgbClr val="00B2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0,178,177</a:t>
              </a:r>
            </a:p>
          </p:txBody>
        </p:sp>
        <p:sp>
          <p:nvSpPr>
            <p:cNvPr id="11" name="Rectangle 10">
              <a:extLst>
                <a:ext uri="{FF2B5EF4-FFF2-40B4-BE49-F238E27FC236}">
                  <a16:creationId xmlns:a16="http://schemas.microsoft.com/office/drawing/2014/main" id="{769599F9-3B73-4368-98A9-9DF824ECE483}"/>
                </a:ext>
              </a:extLst>
            </p:cNvPr>
            <p:cNvSpPr/>
            <p:nvPr userDrawn="1"/>
          </p:nvSpPr>
          <p:spPr>
            <a:xfrm>
              <a:off x="4187028" y="-1013285"/>
              <a:ext cx="1724431" cy="885694"/>
            </a:xfrm>
            <a:prstGeom prst="rect">
              <a:avLst/>
            </a:prstGeom>
            <a:solidFill>
              <a:srgbClr val="01B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1,176,227</a:t>
              </a:r>
            </a:p>
          </p:txBody>
        </p:sp>
        <p:sp>
          <p:nvSpPr>
            <p:cNvPr id="12" name="Rectangle 11">
              <a:extLst>
                <a:ext uri="{FF2B5EF4-FFF2-40B4-BE49-F238E27FC236}">
                  <a16:creationId xmlns:a16="http://schemas.microsoft.com/office/drawing/2014/main" id="{A64D2A59-F06E-4454-835D-B1B119399FF0}"/>
                </a:ext>
              </a:extLst>
            </p:cNvPr>
            <p:cNvSpPr/>
            <p:nvPr userDrawn="1"/>
          </p:nvSpPr>
          <p:spPr>
            <a:xfrm>
              <a:off x="6280542" y="-1013285"/>
              <a:ext cx="1724431" cy="885694"/>
            </a:xfrm>
            <a:prstGeom prst="rect">
              <a:avLst/>
            </a:prstGeom>
            <a:solidFill>
              <a:srgbClr val="006F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0,111,211</a:t>
              </a:r>
            </a:p>
          </p:txBody>
        </p:sp>
        <p:sp>
          <p:nvSpPr>
            <p:cNvPr id="13" name="Rectangle 12">
              <a:extLst>
                <a:ext uri="{FF2B5EF4-FFF2-40B4-BE49-F238E27FC236}">
                  <a16:creationId xmlns:a16="http://schemas.microsoft.com/office/drawing/2014/main" id="{C1B62E1E-3C53-4822-A67E-EEBA9A88892C}"/>
                </a:ext>
              </a:extLst>
            </p:cNvPr>
            <p:cNvSpPr/>
            <p:nvPr userDrawn="1"/>
          </p:nvSpPr>
          <p:spPr>
            <a:xfrm>
              <a:off x="8374056" y="-1013285"/>
              <a:ext cx="1724431" cy="885694"/>
            </a:xfrm>
            <a:prstGeom prst="rect">
              <a:avLst/>
            </a:prstGeom>
            <a:solidFill>
              <a:srgbClr val="7D17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125,23,158</a:t>
              </a:r>
            </a:p>
          </p:txBody>
        </p:sp>
        <p:sp>
          <p:nvSpPr>
            <p:cNvPr id="14" name="Rectangle 13">
              <a:extLst>
                <a:ext uri="{FF2B5EF4-FFF2-40B4-BE49-F238E27FC236}">
                  <a16:creationId xmlns:a16="http://schemas.microsoft.com/office/drawing/2014/main" id="{DD450576-31D2-4B6E-8BCF-0CBCAD997009}"/>
                </a:ext>
              </a:extLst>
            </p:cNvPr>
            <p:cNvSpPr/>
            <p:nvPr userDrawn="1"/>
          </p:nvSpPr>
          <p:spPr>
            <a:xfrm>
              <a:off x="10467569" y="-1013285"/>
              <a:ext cx="1724431" cy="885694"/>
            </a:xfrm>
            <a:prstGeom prst="rect">
              <a:avLst/>
            </a:prstGeom>
            <a:solidFill>
              <a:srgbClr val="EB06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235,6,117</a:t>
              </a:r>
            </a:p>
          </p:txBody>
        </p:sp>
      </p:grpSp>
      <p:sp>
        <p:nvSpPr>
          <p:cNvPr id="15" name="Rotary Logo simple" hidden="1">
            <a:extLst>
              <a:ext uri="{FF2B5EF4-FFF2-40B4-BE49-F238E27FC236}">
                <a16:creationId xmlns:a16="http://schemas.microsoft.com/office/drawing/2014/main" id="{CBE37952-D34A-45B0-8DCF-EBD057553886}"/>
              </a:ext>
            </a:extLst>
          </p:cNvPr>
          <p:cNvSpPr>
            <a:spLocks/>
          </p:cNvSpPr>
          <p:nvPr userDrawn="1"/>
        </p:nvSpPr>
        <p:spPr bwMode="auto">
          <a:xfrm>
            <a:off x="12939394" y="6041015"/>
            <a:ext cx="1751014" cy="664585"/>
          </a:xfrm>
          <a:custGeom>
            <a:avLst/>
            <a:gdLst>
              <a:gd name="connsiteX0" fmla="*/ 1869753 w 2378076"/>
              <a:gd name="connsiteY0" fmla="*/ 541874 h 902582"/>
              <a:gd name="connsiteX1" fmla="*/ 1745039 w 2378076"/>
              <a:gd name="connsiteY1" fmla="*/ 604157 h 902582"/>
              <a:gd name="connsiteX2" fmla="*/ 1736725 w 2378076"/>
              <a:gd name="connsiteY2" fmla="*/ 609819 h 902582"/>
              <a:gd name="connsiteX3" fmla="*/ 1736725 w 2378076"/>
              <a:gd name="connsiteY3" fmla="*/ 612651 h 902582"/>
              <a:gd name="connsiteX4" fmla="*/ 1742268 w 2378076"/>
              <a:gd name="connsiteY4" fmla="*/ 621144 h 902582"/>
              <a:gd name="connsiteX5" fmla="*/ 1886381 w 2378076"/>
              <a:gd name="connsiteY5" fmla="*/ 706075 h 902582"/>
              <a:gd name="connsiteX6" fmla="*/ 1894695 w 2378076"/>
              <a:gd name="connsiteY6" fmla="*/ 706075 h 902582"/>
              <a:gd name="connsiteX7" fmla="*/ 1897467 w 2378076"/>
              <a:gd name="connsiteY7" fmla="*/ 691920 h 902582"/>
              <a:gd name="connsiteX8" fmla="*/ 1889152 w 2378076"/>
              <a:gd name="connsiteY8" fmla="*/ 553198 h 902582"/>
              <a:gd name="connsiteX9" fmla="*/ 1883610 w 2378076"/>
              <a:gd name="connsiteY9" fmla="*/ 541874 h 902582"/>
              <a:gd name="connsiteX10" fmla="*/ 1869753 w 2378076"/>
              <a:gd name="connsiteY10" fmla="*/ 541874 h 902582"/>
              <a:gd name="connsiteX11" fmla="*/ 1982115 w 2378076"/>
              <a:gd name="connsiteY11" fmla="*/ 539043 h 902582"/>
              <a:gd name="connsiteX12" fmla="*/ 1976518 w 2378076"/>
              <a:gd name="connsiteY12" fmla="*/ 550344 h 902582"/>
              <a:gd name="connsiteX13" fmla="*/ 1965325 w 2378076"/>
              <a:gd name="connsiteY13" fmla="*/ 691605 h 902582"/>
              <a:gd name="connsiteX14" fmla="*/ 1968123 w 2378076"/>
              <a:gd name="connsiteY14" fmla="*/ 702906 h 902582"/>
              <a:gd name="connsiteX15" fmla="*/ 1979317 w 2378076"/>
              <a:gd name="connsiteY15" fmla="*/ 702906 h 902582"/>
              <a:gd name="connsiteX16" fmla="*/ 2124828 w 2378076"/>
              <a:gd name="connsiteY16" fmla="*/ 618149 h 902582"/>
              <a:gd name="connsiteX17" fmla="*/ 2130425 w 2378076"/>
              <a:gd name="connsiteY17" fmla="*/ 609674 h 902582"/>
              <a:gd name="connsiteX18" fmla="*/ 2119232 w 2378076"/>
              <a:gd name="connsiteY18" fmla="*/ 601198 h 902582"/>
              <a:gd name="connsiteX19" fmla="*/ 1996106 w 2378076"/>
              <a:gd name="connsiteY19" fmla="*/ 539043 h 902582"/>
              <a:gd name="connsiteX20" fmla="*/ 1982115 w 2378076"/>
              <a:gd name="connsiteY20" fmla="*/ 539043 h 902582"/>
              <a:gd name="connsiteX21" fmla="*/ 871538 w 2378076"/>
              <a:gd name="connsiteY21" fmla="*/ 485068 h 902582"/>
              <a:gd name="connsiteX22" fmla="*/ 814983 w 2378076"/>
              <a:gd name="connsiteY22" fmla="*/ 487862 h 902582"/>
              <a:gd name="connsiteX23" fmla="*/ 781050 w 2378076"/>
              <a:gd name="connsiteY23" fmla="*/ 521390 h 902582"/>
              <a:gd name="connsiteX24" fmla="*/ 806500 w 2378076"/>
              <a:gd name="connsiteY24" fmla="*/ 554918 h 902582"/>
              <a:gd name="connsiteX25" fmla="*/ 871538 w 2378076"/>
              <a:gd name="connsiteY25" fmla="*/ 543742 h 902582"/>
              <a:gd name="connsiteX26" fmla="*/ 871538 w 2378076"/>
              <a:gd name="connsiteY26" fmla="*/ 485068 h 902582"/>
              <a:gd name="connsiteX27" fmla="*/ 396876 w 2378076"/>
              <a:gd name="connsiteY27" fmla="*/ 389818 h 902582"/>
              <a:gd name="connsiteX28" fmla="*/ 341313 w 2378076"/>
              <a:gd name="connsiteY28" fmla="*/ 471575 h 902582"/>
              <a:gd name="connsiteX29" fmla="*/ 396876 w 2378076"/>
              <a:gd name="connsiteY29" fmla="*/ 553331 h 902582"/>
              <a:gd name="connsiteX30" fmla="*/ 452438 w 2378076"/>
              <a:gd name="connsiteY30" fmla="*/ 471575 h 902582"/>
              <a:gd name="connsiteX31" fmla="*/ 396876 w 2378076"/>
              <a:gd name="connsiteY31" fmla="*/ 389818 h 902582"/>
              <a:gd name="connsiteX32" fmla="*/ 1964442 w 2378076"/>
              <a:gd name="connsiteY32" fmla="*/ 378529 h 902582"/>
              <a:gd name="connsiteX33" fmla="*/ 1954322 w 2378076"/>
              <a:gd name="connsiteY33" fmla="*/ 385585 h 902582"/>
              <a:gd name="connsiteX34" fmla="*/ 1957114 w 2378076"/>
              <a:gd name="connsiteY34" fmla="*/ 408163 h 902582"/>
              <a:gd name="connsiteX35" fmla="*/ 1979448 w 2378076"/>
              <a:gd name="connsiteY35" fmla="*/ 450496 h 902582"/>
              <a:gd name="connsiteX36" fmla="*/ 1931987 w 2378076"/>
              <a:gd name="connsiteY36" fmla="*/ 498474 h 902582"/>
              <a:gd name="connsiteX37" fmla="*/ 1884527 w 2378076"/>
              <a:gd name="connsiteY37" fmla="*/ 450496 h 902582"/>
              <a:gd name="connsiteX38" fmla="*/ 1906861 w 2378076"/>
              <a:gd name="connsiteY38" fmla="*/ 408163 h 902582"/>
              <a:gd name="connsiteX39" fmla="*/ 1909653 w 2378076"/>
              <a:gd name="connsiteY39" fmla="*/ 385585 h 902582"/>
              <a:gd name="connsiteX40" fmla="*/ 1887319 w 2378076"/>
              <a:gd name="connsiteY40" fmla="*/ 382763 h 902582"/>
              <a:gd name="connsiteX41" fmla="*/ 1851025 w 2378076"/>
              <a:gd name="connsiteY41" fmla="*/ 450496 h 902582"/>
              <a:gd name="connsiteX42" fmla="*/ 1931987 w 2378076"/>
              <a:gd name="connsiteY42" fmla="*/ 529518 h 902582"/>
              <a:gd name="connsiteX43" fmla="*/ 2012950 w 2378076"/>
              <a:gd name="connsiteY43" fmla="*/ 450496 h 902582"/>
              <a:gd name="connsiteX44" fmla="*/ 1976656 w 2378076"/>
              <a:gd name="connsiteY44" fmla="*/ 379940 h 902582"/>
              <a:gd name="connsiteX45" fmla="*/ 1964442 w 2378076"/>
              <a:gd name="connsiteY45" fmla="*/ 378529 h 902582"/>
              <a:gd name="connsiteX46" fmla="*/ 2166711 w 2378076"/>
              <a:gd name="connsiteY46" fmla="*/ 358068 h 902582"/>
              <a:gd name="connsiteX47" fmla="*/ 2155485 w 2378076"/>
              <a:gd name="connsiteY47" fmla="*/ 360888 h 902582"/>
              <a:gd name="connsiteX48" fmla="*/ 2040419 w 2378076"/>
              <a:gd name="connsiteY48" fmla="*/ 439837 h 902582"/>
              <a:gd name="connsiteX49" fmla="*/ 2032000 w 2378076"/>
              <a:gd name="connsiteY49" fmla="*/ 451115 h 902582"/>
              <a:gd name="connsiteX50" fmla="*/ 2040419 w 2378076"/>
              <a:gd name="connsiteY50" fmla="*/ 462393 h 902582"/>
              <a:gd name="connsiteX51" fmla="*/ 2155485 w 2378076"/>
              <a:gd name="connsiteY51" fmla="*/ 541342 h 902582"/>
              <a:gd name="connsiteX52" fmla="*/ 2166711 w 2378076"/>
              <a:gd name="connsiteY52" fmla="*/ 544162 h 902582"/>
              <a:gd name="connsiteX53" fmla="*/ 2172324 w 2378076"/>
              <a:gd name="connsiteY53" fmla="*/ 535703 h 902582"/>
              <a:gd name="connsiteX54" fmla="*/ 2172324 w 2378076"/>
              <a:gd name="connsiteY54" fmla="*/ 366527 h 902582"/>
              <a:gd name="connsiteX55" fmla="*/ 2166711 w 2378076"/>
              <a:gd name="connsiteY55" fmla="*/ 358068 h 902582"/>
              <a:gd name="connsiteX56" fmla="*/ 1697038 w 2378076"/>
              <a:gd name="connsiteY56" fmla="*/ 358068 h 902582"/>
              <a:gd name="connsiteX57" fmla="*/ 1691482 w 2378076"/>
              <a:gd name="connsiteY57" fmla="*/ 366527 h 902582"/>
              <a:gd name="connsiteX58" fmla="*/ 1691482 w 2378076"/>
              <a:gd name="connsiteY58" fmla="*/ 535703 h 902582"/>
              <a:gd name="connsiteX59" fmla="*/ 1697038 w 2378076"/>
              <a:gd name="connsiteY59" fmla="*/ 544162 h 902582"/>
              <a:gd name="connsiteX60" fmla="*/ 1708151 w 2378076"/>
              <a:gd name="connsiteY60" fmla="*/ 541342 h 902582"/>
              <a:gd name="connsiteX61" fmla="*/ 1822054 w 2378076"/>
              <a:gd name="connsiteY61" fmla="*/ 462393 h 902582"/>
              <a:gd name="connsiteX62" fmla="*/ 1830388 w 2378076"/>
              <a:gd name="connsiteY62" fmla="*/ 451115 h 902582"/>
              <a:gd name="connsiteX63" fmla="*/ 1822054 w 2378076"/>
              <a:gd name="connsiteY63" fmla="*/ 439837 h 902582"/>
              <a:gd name="connsiteX64" fmla="*/ 1708151 w 2378076"/>
              <a:gd name="connsiteY64" fmla="*/ 363707 h 902582"/>
              <a:gd name="connsiteX65" fmla="*/ 1697038 w 2378076"/>
              <a:gd name="connsiteY65" fmla="*/ 358068 h 902582"/>
              <a:gd name="connsiteX66" fmla="*/ 1170028 w 2378076"/>
              <a:gd name="connsiteY66" fmla="*/ 343781 h 902582"/>
              <a:gd name="connsiteX67" fmla="*/ 1206276 w 2378076"/>
              <a:gd name="connsiteY67" fmla="*/ 343781 h 902582"/>
              <a:gd name="connsiteX68" fmla="*/ 1214641 w 2378076"/>
              <a:gd name="connsiteY68" fmla="*/ 349423 h 902582"/>
              <a:gd name="connsiteX69" fmla="*/ 1267619 w 2378076"/>
              <a:gd name="connsiteY69" fmla="*/ 541235 h 902582"/>
              <a:gd name="connsiteX70" fmla="*/ 1270407 w 2378076"/>
              <a:gd name="connsiteY70" fmla="*/ 541235 h 902582"/>
              <a:gd name="connsiteX71" fmla="*/ 1320597 w 2378076"/>
              <a:gd name="connsiteY71" fmla="*/ 349423 h 902582"/>
              <a:gd name="connsiteX72" fmla="*/ 1328962 w 2378076"/>
              <a:gd name="connsiteY72" fmla="*/ 343781 h 902582"/>
              <a:gd name="connsiteX73" fmla="*/ 1367998 w 2378076"/>
              <a:gd name="connsiteY73" fmla="*/ 343781 h 902582"/>
              <a:gd name="connsiteX74" fmla="*/ 1373575 w 2378076"/>
              <a:gd name="connsiteY74" fmla="*/ 346602 h 902582"/>
              <a:gd name="connsiteX75" fmla="*/ 1376363 w 2378076"/>
              <a:gd name="connsiteY75" fmla="*/ 355064 h 902582"/>
              <a:gd name="connsiteX76" fmla="*/ 1370786 w 2378076"/>
              <a:gd name="connsiteY76" fmla="*/ 383272 h 902582"/>
              <a:gd name="connsiteX77" fmla="*/ 1354057 w 2378076"/>
              <a:gd name="connsiteY77" fmla="*/ 439687 h 902582"/>
              <a:gd name="connsiteX78" fmla="*/ 1309444 w 2378076"/>
              <a:gd name="connsiteY78" fmla="*/ 614575 h 902582"/>
              <a:gd name="connsiteX79" fmla="*/ 1236948 w 2378076"/>
              <a:gd name="connsiteY79" fmla="*/ 685094 h 902582"/>
              <a:gd name="connsiteX80" fmla="*/ 1234159 w 2378076"/>
              <a:gd name="connsiteY80" fmla="*/ 685094 h 902582"/>
              <a:gd name="connsiteX81" fmla="*/ 1170028 w 2378076"/>
              <a:gd name="connsiteY81" fmla="*/ 676632 h 902582"/>
              <a:gd name="connsiteX82" fmla="*/ 1161663 w 2378076"/>
              <a:gd name="connsiteY82" fmla="*/ 668170 h 902582"/>
              <a:gd name="connsiteX83" fmla="*/ 1161663 w 2378076"/>
              <a:gd name="connsiteY83" fmla="*/ 642783 h 902582"/>
              <a:gd name="connsiteX84" fmla="*/ 1164452 w 2378076"/>
              <a:gd name="connsiteY84" fmla="*/ 637141 h 902582"/>
              <a:gd name="connsiteX85" fmla="*/ 1172817 w 2378076"/>
              <a:gd name="connsiteY85" fmla="*/ 634320 h 902582"/>
              <a:gd name="connsiteX86" fmla="*/ 1220218 w 2378076"/>
              <a:gd name="connsiteY86" fmla="*/ 637141 h 902582"/>
              <a:gd name="connsiteX87" fmla="*/ 1253677 w 2378076"/>
              <a:gd name="connsiteY87" fmla="*/ 611754 h 902582"/>
              <a:gd name="connsiteX88" fmla="*/ 1253677 w 2378076"/>
              <a:gd name="connsiteY88" fmla="*/ 608933 h 902582"/>
              <a:gd name="connsiteX89" fmla="*/ 1259254 w 2378076"/>
              <a:gd name="connsiteY89" fmla="*/ 597650 h 902582"/>
              <a:gd name="connsiteX90" fmla="*/ 1248101 w 2378076"/>
              <a:gd name="connsiteY90" fmla="*/ 597650 h 902582"/>
              <a:gd name="connsiteX91" fmla="*/ 1214641 w 2378076"/>
              <a:gd name="connsiteY91" fmla="*/ 569443 h 902582"/>
              <a:gd name="connsiteX92" fmla="*/ 1158875 w 2378076"/>
              <a:gd name="connsiteY92" fmla="*/ 355064 h 902582"/>
              <a:gd name="connsiteX93" fmla="*/ 1161663 w 2378076"/>
              <a:gd name="connsiteY93" fmla="*/ 346602 h 902582"/>
              <a:gd name="connsiteX94" fmla="*/ 1170028 w 2378076"/>
              <a:gd name="connsiteY94" fmla="*/ 343781 h 902582"/>
              <a:gd name="connsiteX95" fmla="*/ 1116013 w 2378076"/>
              <a:gd name="connsiteY95" fmla="*/ 340606 h 902582"/>
              <a:gd name="connsiteX96" fmla="*/ 1124347 w 2378076"/>
              <a:gd name="connsiteY96" fmla="*/ 343432 h 902582"/>
              <a:gd name="connsiteX97" fmla="*/ 1127125 w 2378076"/>
              <a:gd name="connsiteY97" fmla="*/ 349085 h 902582"/>
              <a:gd name="connsiteX98" fmla="*/ 1127125 w 2378076"/>
              <a:gd name="connsiteY98" fmla="*/ 385824 h 902582"/>
              <a:gd name="connsiteX99" fmla="*/ 1118791 w 2378076"/>
              <a:gd name="connsiteY99" fmla="*/ 394302 h 902582"/>
              <a:gd name="connsiteX100" fmla="*/ 1049337 w 2378076"/>
              <a:gd name="connsiteY100" fmla="*/ 425389 h 902582"/>
              <a:gd name="connsiteX101" fmla="*/ 1049337 w 2378076"/>
              <a:gd name="connsiteY101" fmla="*/ 589303 h 902582"/>
              <a:gd name="connsiteX102" fmla="*/ 1041003 w 2378076"/>
              <a:gd name="connsiteY102" fmla="*/ 597781 h 902582"/>
              <a:gd name="connsiteX103" fmla="*/ 1002109 w 2378076"/>
              <a:gd name="connsiteY103" fmla="*/ 597781 h 902582"/>
              <a:gd name="connsiteX104" fmla="*/ 993775 w 2378076"/>
              <a:gd name="connsiteY104" fmla="*/ 589303 h 902582"/>
              <a:gd name="connsiteX105" fmla="*/ 993775 w 2378076"/>
              <a:gd name="connsiteY105" fmla="*/ 351911 h 902582"/>
              <a:gd name="connsiteX106" fmla="*/ 1002109 w 2378076"/>
              <a:gd name="connsiteY106" fmla="*/ 343432 h 902582"/>
              <a:gd name="connsiteX107" fmla="*/ 1041003 w 2378076"/>
              <a:gd name="connsiteY107" fmla="*/ 343432 h 902582"/>
              <a:gd name="connsiteX108" fmla="*/ 1049337 w 2378076"/>
              <a:gd name="connsiteY108" fmla="*/ 351911 h 902582"/>
              <a:gd name="connsiteX109" fmla="*/ 1049337 w 2378076"/>
              <a:gd name="connsiteY109" fmla="*/ 368867 h 902582"/>
              <a:gd name="connsiteX110" fmla="*/ 1116013 w 2378076"/>
              <a:gd name="connsiteY110" fmla="*/ 340606 h 902582"/>
              <a:gd name="connsiteX111" fmla="*/ 843157 w 2378076"/>
              <a:gd name="connsiteY111" fmla="*/ 335843 h 902582"/>
              <a:gd name="connsiteX112" fmla="*/ 930276 w 2378076"/>
              <a:gd name="connsiteY112" fmla="*/ 423390 h 902582"/>
              <a:gd name="connsiteX113" fmla="*/ 930276 w 2378076"/>
              <a:gd name="connsiteY113" fmla="*/ 592835 h 902582"/>
              <a:gd name="connsiteX114" fmla="*/ 927466 w 2378076"/>
              <a:gd name="connsiteY114" fmla="*/ 601307 h 902582"/>
              <a:gd name="connsiteX115" fmla="*/ 919035 w 2378076"/>
              <a:gd name="connsiteY115" fmla="*/ 604131 h 902582"/>
              <a:gd name="connsiteX116" fmla="*/ 879691 w 2378076"/>
              <a:gd name="connsiteY116" fmla="*/ 587187 h 902582"/>
              <a:gd name="connsiteX117" fmla="*/ 798192 w 2378076"/>
              <a:gd name="connsiteY117" fmla="*/ 604131 h 902582"/>
              <a:gd name="connsiteX118" fmla="*/ 722313 w 2378076"/>
              <a:gd name="connsiteY118" fmla="*/ 522233 h 902582"/>
              <a:gd name="connsiteX119" fmla="*/ 809433 w 2378076"/>
              <a:gd name="connsiteY119" fmla="*/ 445983 h 902582"/>
              <a:gd name="connsiteX120" fmla="*/ 871260 w 2378076"/>
              <a:gd name="connsiteY120" fmla="*/ 440334 h 902582"/>
              <a:gd name="connsiteX121" fmla="*/ 871260 w 2378076"/>
              <a:gd name="connsiteY121" fmla="*/ 423390 h 902582"/>
              <a:gd name="connsiteX122" fmla="*/ 840346 w 2378076"/>
              <a:gd name="connsiteY122" fmla="*/ 392325 h 902582"/>
              <a:gd name="connsiteX123" fmla="*/ 750416 w 2378076"/>
              <a:gd name="connsiteY123" fmla="*/ 397973 h 902582"/>
              <a:gd name="connsiteX124" fmla="*/ 744796 w 2378076"/>
              <a:gd name="connsiteY124" fmla="*/ 395149 h 902582"/>
              <a:gd name="connsiteX125" fmla="*/ 741985 w 2378076"/>
              <a:gd name="connsiteY125" fmla="*/ 389501 h 902582"/>
              <a:gd name="connsiteX126" fmla="*/ 739175 w 2378076"/>
              <a:gd name="connsiteY126" fmla="*/ 355612 h 902582"/>
              <a:gd name="connsiteX127" fmla="*/ 747606 w 2378076"/>
              <a:gd name="connsiteY127" fmla="*/ 347140 h 902582"/>
              <a:gd name="connsiteX128" fmla="*/ 843157 w 2378076"/>
              <a:gd name="connsiteY128" fmla="*/ 335843 h 902582"/>
              <a:gd name="connsiteX129" fmla="*/ 396875 w 2378076"/>
              <a:gd name="connsiteY129" fmla="*/ 335843 h 902582"/>
              <a:gd name="connsiteX130" fmla="*/ 511175 w 2378076"/>
              <a:gd name="connsiteY130" fmla="*/ 469987 h 902582"/>
              <a:gd name="connsiteX131" fmla="*/ 396875 w 2378076"/>
              <a:gd name="connsiteY131" fmla="*/ 604131 h 902582"/>
              <a:gd name="connsiteX132" fmla="*/ 282575 w 2378076"/>
              <a:gd name="connsiteY132" fmla="*/ 469987 h 902582"/>
              <a:gd name="connsiteX133" fmla="*/ 396875 w 2378076"/>
              <a:gd name="connsiteY133" fmla="*/ 335843 h 902582"/>
              <a:gd name="connsiteX134" fmla="*/ 103585 w 2378076"/>
              <a:gd name="connsiteY134" fmla="*/ 300918 h 902582"/>
              <a:gd name="connsiteX135" fmla="*/ 61913 w 2378076"/>
              <a:gd name="connsiteY135" fmla="*/ 303759 h 902582"/>
              <a:gd name="connsiteX136" fmla="*/ 61913 w 2378076"/>
              <a:gd name="connsiteY136" fmla="*/ 406027 h 902582"/>
              <a:gd name="connsiteX137" fmla="*/ 123032 w 2378076"/>
              <a:gd name="connsiteY137" fmla="*/ 406027 h 902582"/>
              <a:gd name="connsiteX138" fmla="*/ 184151 w 2378076"/>
              <a:gd name="connsiteY138" fmla="*/ 354893 h 902582"/>
              <a:gd name="connsiteX139" fmla="*/ 125810 w 2378076"/>
              <a:gd name="connsiteY139" fmla="*/ 300918 h 902582"/>
              <a:gd name="connsiteX140" fmla="*/ 103585 w 2378076"/>
              <a:gd name="connsiteY140" fmla="*/ 300918 h 902582"/>
              <a:gd name="connsiteX141" fmla="*/ 614557 w 2378076"/>
              <a:gd name="connsiteY141" fmla="*/ 285043 h 902582"/>
              <a:gd name="connsiteX142" fmla="*/ 622912 w 2378076"/>
              <a:gd name="connsiteY142" fmla="*/ 285043 h 902582"/>
              <a:gd name="connsiteX143" fmla="*/ 625698 w 2378076"/>
              <a:gd name="connsiteY143" fmla="*/ 293524 h 902582"/>
              <a:gd name="connsiteX144" fmla="*/ 625698 w 2378076"/>
              <a:gd name="connsiteY144" fmla="*/ 344407 h 902582"/>
              <a:gd name="connsiteX145" fmla="*/ 684184 w 2378076"/>
              <a:gd name="connsiteY145" fmla="*/ 344407 h 902582"/>
              <a:gd name="connsiteX146" fmla="*/ 692540 w 2378076"/>
              <a:gd name="connsiteY146" fmla="*/ 352888 h 902582"/>
              <a:gd name="connsiteX147" fmla="*/ 692540 w 2378076"/>
              <a:gd name="connsiteY147" fmla="*/ 386811 h 902582"/>
              <a:gd name="connsiteX148" fmla="*/ 684184 w 2378076"/>
              <a:gd name="connsiteY148" fmla="*/ 395291 h 902582"/>
              <a:gd name="connsiteX149" fmla="*/ 625698 w 2378076"/>
              <a:gd name="connsiteY149" fmla="*/ 395291 h 902582"/>
              <a:gd name="connsiteX150" fmla="*/ 625698 w 2378076"/>
              <a:gd name="connsiteY150" fmla="*/ 499885 h 902582"/>
              <a:gd name="connsiteX151" fmla="*/ 650763 w 2378076"/>
              <a:gd name="connsiteY151" fmla="*/ 550769 h 902582"/>
              <a:gd name="connsiteX152" fmla="*/ 684184 w 2378076"/>
              <a:gd name="connsiteY152" fmla="*/ 547942 h 902582"/>
              <a:gd name="connsiteX153" fmla="*/ 692540 w 2378076"/>
              <a:gd name="connsiteY153" fmla="*/ 559249 h 902582"/>
              <a:gd name="connsiteX154" fmla="*/ 695325 w 2378076"/>
              <a:gd name="connsiteY154" fmla="*/ 590345 h 902582"/>
              <a:gd name="connsiteX155" fmla="*/ 686969 w 2378076"/>
              <a:gd name="connsiteY155" fmla="*/ 601652 h 902582"/>
              <a:gd name="connsiteX156" fmla="*/ 642408 w 2378076"/>
              <a:gd name="connsiteY156" fmla="*/ 607306 h 902582"/>
              <a:gd name="connsiteX157" fmla="*/ 567211 w 2378076"/>
              <a:gd name="connsiteY157" fmla="*/ 508366 h 902582"/>
              <a:gd name="connsiteX158" fmla="*/ 567211 w 2378076"/>
              <a:gd name="connsiteY158" fmla="*/ 395291 h 902582"/>
              <a:gd name="connsiteX159" fmla="*/ 544930 w 2378076"/>
              <a:gd name="connsiteY159" fmla="*/ 395291 h 902582"/>
              <a:gd name="connsiteX160" fmla="*/ 536575 w 2378076"/>
              <a:gd name="connsiteY160" fmla="*/ 386811 h 902582"/>
              <a:gd name="connsiteX161" fmla="*/ 536575 w 2378076"/>
              <a:gd name="connsiteY161" fmla="*/ 352888 h 902582"/>
              <a:gd name="connsiteX162" fmla="*/ 544930 w 2378076"/>
              <a:gd name="connsiteY162" fmla="*/ 344407 h 902582"/>
              <a:gd name="connsiteX163" fmla="*/ 567211 w 2378076"/>
              <a:gd name="connsiteY163" fmla="*/ 344407 h 902582"/>
              <a:gd name="connsiteX164" fmla="*/ 567211 w 2378076"/>
              <a:gd name="connsiteY164" fmla="*/ 302004 h 902582"/>
              <a:gd name="connsiteX165" fmla="*/ 575566 w 2378076"/>
              <a:gd name="connsiteY165" fmla="*/ 293524 h 902582"/>
              <a:gd name="connsiteX166" fmla="*/ 614557 w 2378076"/>
              <a:gd name="connsiteY166" fmla="*/ 285043 h 902582"/>
              <a:gd name="connsiteX167" fmla="*/ 117618 w 2378076"/>
              <a:gd name="connsiteY167" fmla="*/ 245356 h 902582"/>
              <a:gd name="connsiteX168" fmla="*/ 126019 w 2378076"/>
              <a:gd name="connsiteY168" fmla="*/ 245356 h 902582"/>
              <a:gd name="connsiteX169" fmla="*/ 246438 w 2378076"/>
              <a:gd name="connsiteY169" fmla="*/ 352493 h 902582"/>
              <a:gd name="connsiteX170" fmla="*/ 184828 w 2378076"/>
              <a:gd name="connsiteY170" fmla="*/ 445534 h 902582"/>
              <a:gd name="connsiteX171" fmla="*/ 249238 w 2378076"/>
              <a:gd name="connsiteY171" fmla="*/ 586504 h 902582"/>
              <a:gd name="connsiteX172" fmla="*/ 246438 w 2378076"/>
              <a:gd name="connsiteY172" fmla="*/ 594962 h 902582"/>
              <a:gd name="connsiteX173" fmla="*/ 238037 w 2378076"/>
              <a:gd name="connsiteY173" fmla="*/ 597781 h 902582"/>
              <a:gd name="connsiteX174" fmla="*/ 193230 w 2378076"/>
              <a:gd name="connsiteY174" fmla="*/ 597781 h 902582"/>
              <a:gd name="connsiteX175" fmla="*/ 184828 w 2378076"/>
              <a:gd name="connsiteY175" fmla="*/ 592142 h 902582"/>
              <a:gd name="connsiteX176" fmla="*/ 128820 w 2378076"/>
              <a:gd name="connsiteY176" fmla="*/ 462450 h 902582"/>
              <a:gd name="connsiteX177" fmla="*/ 61610 w 2378076"/>
              <a:gd name="connsiteY177" fmla="*/ 459631 h 902582"/>
              <a:gd name="connsiteX178" fmla="*/ 61610 w 2378076"/>
              <a:gd name="connsiteY178" fmla="*/ 589323 h 902582"/>
              <a:gd name="connsiteX179" fmla="*/ 50408 w 2378076"/>
              <a:gd name="connsiteY179" fmla="*/ 597781 h 902582"/>
              <a:gd name="connsiteX180" fmla="*/ 11202 w 2378076"/>
              <a:gd name="connsiteY180" fmla="*/ 597781 h 902582"/>
              <a:gd name="connsiteX181" fmla="*/ 0 w 2378076"/>
              <a:gd name="connsiteY181" fmla="*/ 589323 h 902582"/>
              <a:gd name="connsiteX182" fmla="*/ 0 w 2378076"/>
              <a:gd name="connsiteY182" fmla="*/ 262273 h 902582"/>
              <a:gd name="connsiteX183" fmla="*/ 8402 w 2378076"/>
              <a:gd name="connsiteY183" fmla="*/ 250995 h 902582"/>
              <a:gd name="connsiteX184" fmla="*/ 117618 w 2378076"/>
              <a:gd name="connsiteY184" fmla="*/ 245356 h 902582"/>
              <a:gd name="connsiteX185" fmla="*/ 1968123 w 2378076"/>
              <a:gd name="connsiteY185" fmla="*/ 200530 h 902582"/>
              <a:gd name="connsiteX186" fmla="*/ 1965325 w 2378076"/>
              <a:gd name="connsiteY186" fmla="*/ 211723 h 902582"/>
              <a:gd name="connsiteX187" fmla="*/ 1976518 w 2378076"/>
              <a:gd name="connsiteY187" fmla="*/ 348840 h 902582"/>
              <a:gd name="connsiteX188" fmla="*/ 1982115 w 2378076"/>
              <a:gd name="connsiteY188" fmla="*/ 362831 h 902582"/>
              <a:gd name="connsiteX189" fmla="*/ 1996106 w 2378076"/>
              <a:gd name="connsiteY189" fmla="*/ 360033 h 902582"/>
              <a:gd name="connsiteX190" fmla="*/ 2119232 w 2378076"/>
              <a:gd name="connsiteY190" fmla="*/ 301269 h 902582"/>
              <a:gd name="connsiteX191" fmla="*/ 2130425 w 2378076"/>
              <a:gd name="connsiteY191" fmla="*/ 292874 h 902582"/>
              <a:gd name="connsiteX192" fmla="*/ 2124828 w 2378076"/>
              <a:gd name="connsiteY192" fmla="*/ 284479 h 902582"/>
              <a:gd name="connsiteX193" fmla="*/ 1979317 w 2378076"/>
              <a:gd name="connsiteY193" fmla="*/ 200530 h 902582"/>
              <a:gd name="connsiteX194" fmla="*/ 1968123 w 2378076"/>
              <a:gd name="connsiteY194" fmla="*/ 200530 h 902582"/>
              <a:gd name="connsiteX195" fmla="*/ 1890255 w 2378076"/>
              <a:gd name="connsiteY195" fmla="*/ 199484 h 902582"/>
              <a:gd name="connsiteX196" fmla="*/ 1884658 w 2378076"/>
              <a:gd name="connsiteY196" fmla="*/ 200536 h 902582"/>
              <a:gd name="connsiteX197" fmla="*/ 1739147 w 2378076"/>
              <a:gd name="connsiteY197" fmla="*/ 284673 h 902582"/>
              <a:gd name="connsiteX198" fmla="*/ 1733550 w 2378076"/>
              <a:gd name="connsiteY198" fmla="*/ 293087 h 902582"/>
              <a:gd name="connsiteX199" fmla="*/ 1744743 w 2378076"/>
              <a:gd name="connsiteY199" fmla="*/ 301501 h 902582"/>
              <a:gd name="connsiteX200" fmla="*/ 1867869 w 2378076"/>
              <a:gd name="connsiteY200" fmla="*/ 363202 h 902582"/>
              <a:gd name="connsiteX201" fmla="*/ 1881860 w 2378076"/>
              <a:gd name="connsiteY201" fmla="*/ 363202 h 902582"/>
              <a:gd name="connsiteX202" fmla="*/ 1887457 w 2378076"/>
              <a:gd name="connsiteY202" fmla="*/ 351983 h 902582"/>
              <a:gd name="connsiteX203" fmla="*/ 1898650 w 2378076"/>
              <a:gd name="connsiteY203" fmla="*/ 214559 h 902582"/>
              <a:gd name="connsiteX204" fmla="*/ 1895852 w 2378076"/>
              <a:gd name="connsiteY204" fmla="*/ 200536 h 902582"/>
              <a:gd name="connsiteX205" fmla="*/ 1890255 w 2378076"/>
              <a:gd name="connsiteY205" fmla="*/ 199484 h 902582"/>
              <a:gd name="connsiteX206" fmla="*/ 1932782 w 2378076"/>
              <a:gd name="connsiteY206" fmla="*/ 151693 h 902582"/>
              <a:gd name="connsiteX207" fmla="*/ 2227264 w 2378076"/>
              <a:gd name="connsiteY207" fmla="*/ 449350 h 902582"/>
              <a:gd name="connsiteX208" fmla="*/ 1932782 w 2378076"/>
              <a:gd name="connsiteY208" fmla="*/ 747007 h 902582"/>
              <a:gd name="connsiteX209" fmla="*/ 1638300 w 2378076"/>
              <a:gd name="connsiteY209" fmla="*/ 449350 h 902582"/>
              <a:gd name="connsiteX210" fmla="*/ 1932782 w 2378076"/>
              <a:gd name="connsiteY210" fmla="*/ 151693 h 902582"/>
              <a:gd name="connsiteX211" fmla="*/ 1931988 w 2378076"/>
              <a:gd name="connsiteY211" fmla="*/ 108832 h 902582"/>
              <a:gd name="connsiteX212" fmla="*/ 1597025 w 2378076"/>
              <a:gd name="connsiteY212" fmla="*/ 447764 h 902582"/>
              <a:gd name="connsiteX213" fmla="*/ 1931988 w 2378076"/>
              <a:gd name="connsiteY213" fmla="*/ 786696 h 902582"/>
              <a:gd name="connsiteX214" fmla="*/ 2266951 w 2378076"/>
              <a:gd name="connsiteY214" fmla="*/ 447764 h 902582"/>
              <a:gd name="connsiteX215" fmla="*/ 1931988 w 2378076"/>
              <a:gd name="connsiteY215" fmla="*/ 108832 h 902582"/>
              <a:gd name="connsiteX216" fmla="*/ 1914436 w 2378076"/>
              <a:gd name="connsiteY216" fmla="*/ 2117 h 902582"/>
              <a:gd name="connsiteX217" fmla="*/ 1917229 w 2378076"/>
              <a:gd name="connsiteY217" fmla="*/ 2117 h 902582"/>
              <a:gd name="connsiteX218" fmla="*/ 1945160 w 2378076"/>
              <a:gd name="connsiteY218" fmla="*/ 2117 h 902582"/>
              <a:gd name="connsiteX219" fmla="*/ 1947953 w 2378076"/>
              <a:gd name="connsiteY219" fmla="*/ 2117 h 902582"/>
              <a:gd name="connsiteX220" fmla="*/ 1964711 w 2378076"/>
              <a:gd name="connsiteY220" fmla="*/ 69864 h 902582"/>
              <a:gd name="connsiteX221" fmla="*/ 1995434 w 2378076"/>
              <a:gd name="connsiteY221" fmla="*/ 75509 h 902582"/>
              <a:gd name="connsiteX222" fmla="*/ 2031743 w 2378076"/>
              <a:gd name="connsiteY222" fmla="*/ 13408 h 902582"/>
              <a:gd name="connsiteX223" fmla="*/ 2059673 w 2378076"/>
              <a:gd name="connsiteY223" fmla="*/ 19054 h 902582"/>
              <a:gd name="connsiteX224" fmla="*/ 2062466 w 2378076"/>
              <a:gd name="connsiteY224" fmla="*/ 19054 h 902582"/>
              <a:gd name="connsiteX225" fmla="*/ 2062466 w 2378076"/>
              <a:gd name="connsiteY225" fmla="*/ 21876 h 902582"/>
              <a:gd name="connsiteX226" fmla="*/ 2068052 w 2378076"/>
              <a:gd name="connsiteY226" fmla="*/ 55750 h 902582"/>
              <a:gd name="connsiteX227" fmla="*/ 2062466 w 2378076"/>
              <a:gd name="connsiteY227" fmla="*/ 92446 h 902582"/>
              <a:gd name="connsiteX228" fmla="*/ 2090396 w 2378076"/>
              <a:gd name="connsiteY228" fmla="*/ 103737 h 902582"/>
              <a:gd name="connsiteX229" fmla="*/ 2140670 w 2378076"/>
              <a:gd name="connsiteY229" fmla="*/ 55750 h 902582"/>
              <a:gd name="connsiteX230" fmla="*/ 2140670 w 2378076"/>
              <a:gd name="connsiteY230" fmla="*/ 52927 h 902582"/>
              <a:gd name="connsiteX231" fmla="*/ 2143463 w 2378076"/>
              <a:gd name="connsiteY231" fmla="*/ 55750 h 902582"/>
              <a:gd name="connsiteX232" fmla="*/ 2168600 w 2378076"/>
              <a:gd name="connsiteY232" fmla="*/ 69864 h 902582"/>
              <a:gd name="connsiteX233" fmla="*/ 2168600 w 2378076"/>
              <a:gd name="connsiteY233" fmla="*/ 72686 h 902582"/>
              <a:gd name="connsiteX234" fmla="*/ 2149049 w 2378076"/>
              <a:gd name="connsiteY234" fmla="*/ 140433 h 902582"/>
              <a:gd name="connsiteX235" fmla="*/ 2174186 w 2378076"/>
              <a:gd name="connsiteY235" fmla="*/ 157370 h 902582"/>
              <a:gd name="connsiteX236" fmla="*/ 2235633 w 2378076"/>
              <a:gd name="connsiteY236" fmla="*/ 123496 h 902582"/>
              <a:gd name="connsiteX237" fmla="*/ 2257977 w 2378076"/>
              <a:gd name="connsiteY237" fmla="*/ 143256 h 902582"/>
              <a:gd name="connsiteX238" fmla="*/ 2257977 w 2378076"/>
              <a:gd name="connsiteY238" fmla="*/ 146079 h 902582"/>
              <a:gd name="connsiteX239" fmla="*/ 2221667 w 2378076"/>
              <a:gd name="connsiteY239" fmla="*/ 208180 h 902582"/>
              <a:gd name="connsiteX240" fmla="*/ 2241219 w 2378076"/>
              <a:gd name="connsiteY240" fmla="*/ 230762 h 902582"/>
              <a:gd name="connsiteX241" fmla="*/ 2308251 w 2378076"/>
              <a:gd name="connsiteY241" fmla="*/ 213825 h 902582"/>
              <a:gd name="connsiteX242" fmla="*/ 2311044 w 2378076"/>
              <a:gd name="connsiteY242" fmla="*/ 213825 h 902582"/>
              <a:gd name="connsiteX243" fmla="*/ 2325009 w 2378076"/>
              <a:gd name="connsiteY243" fmla="*/ 239230 h 902582"/>
              <a:gd name="connsiteX244" fmla="*/ 2325009 w 2378076"/>
              <a:gd name="connsiteY244" fmla="*/ 242053 h 902582"/>
              <a:gd name="connsiteX245" fmla="*/ 2274735 w 2378076"/>
              <a:gd name="connsiteY245" fmla="*/ 292863 h 902582"/>
              <a:gd name="connsiteX246" fmla="*/ 2285907 w 2378076"/>
              <a:gd name="connsiteY246" fmla="*/ 321091 h 902582"/>
              <a:gd name="connsiteX247" fmla="*/ 2355732 w 2378076"/>
              <a:gd name="connsiteY247" fmla="*/ 321091 h 902582"/>
              <a:gd name="connsiteX248" fmla="*/ 2358525 w 2378076"/>
              <a:gd name="connsiteY248" fmla="*/ 321091 h 902582"/>
              <a:gd name="connsiteX249" fmla="*/ 2366904 w 2378076"/>
              <a:gd name="connsiteY249" fmla="*/ 349318 h 902582"/>
              <a:gd name="connsiteX250" fmla="*/ 2366904 w 2378076"/>
              <a:gd name="connsiteY250" fmla="*/ 352141 h 902582"/>
              <a:gd name="connsiteX251" fmla="*/ 2364111 w 2378076"/>
              <a:gd name="connsiteY251" fmla="*/ 352141 h 902582"/>
              <a:gd name="connsiteX252" fmla="*/ 2305458 w 2378076"/>
              <a:gd name="connsiteY252" fmla="*/ 388837 h 902582"/>
              <a:gd name="connsiteX253" fmla="*/ 2308251 w 2378076"/>
              <a:gd name="connsiteY253" fmla="*/ 417065 h 902582"/>
              <a:gd name="connsiteX254" fmla="*/ 2375283 w 2378076"/>
              <a:gd name="connsiteY254" fmla="*/ 436824 h 902582"/>
              <a:gd name="connsiteX255" fmla="*/ 2378076 w 2378076"/>
              <a:gd name="connsiteY255" fmla="*/ 436824 h 902582"/>
              <a:gd name="connsiteX256" fmla="*/ 2378076 w 2378076"/>
              <a:gd name="connsiteY256" fmla="*/ 450938 h 902582"/>
              <a:gd name="connsiteX257" fmla="*/ 2378076 w 2378076"/>
              <a:gd name="connsiteY257" fmla="*/ 467875 h 902582"/>
              <a:gd name="connsiteX258" fmla="*/ 2375283 w 2378076"/>
              <a:gd name="connsiteY258" fmla="*/ 467875 h 902582"/>
              <a:gd name="connsiteX259" fmla="*/ 2308251 w 2378076"/>
              <a:gd name="connsiteY259" fmla="*/ 487634 h 902582"/>
              <a:gd name="connsiteX260" fmla="*/ 2302665 w 2378076"/>
              <a:gd name="connsiteY260" fmla="*/ 515862 h 902582"/>
              <a:gd name="connsiteX261" fmla="*/ 2364111 w 2378076"/>
              <a:gd name="connsiteY261" fmla="*/ 552558 h 902582"/>
              <a:gd name="connsiteX262" fmla="*/ 2364111 w 2378076"/>
              <a:gd name="connsiteY262" fmla="*/ 555381 h 902582"/>
              <a:gd name="connsiteX263" fmla="*/ 2358525 w 2378076"/>
              <a:gd name="connsiteY263" fmla="*/ 583609 h 902582"/>
              <a:gd name="connsiteX264" fmla="*/ 2355732 w 2378076"/>
              <a:gd name="connsiteY264" fmla="*/ 583609 h 902582"/>
              <a:gd name="connsiteX265" fmla="*/ 2285907 w 2378076"/>
              <a:gd name="connsiteY265" fmla="*/ 583609 h 902582"/>
              <a:gd name="connsiteX266" fmla="*/ 2274735 w 2378076"/>
              <a:gd name="connsiteY266" fmla="*/ 611836 h 902582"/>
              <a:gd name="connsiteX267" fmla="*/ 2325009 w 2378076"/>
              <a:gd name="connsiteY267" fmla="*/ 659824 h 902582"/>
              <a:gd name="connsiteX268" fmla="*/ 2325009 w 2378076"/>
              <a:gd name="connsiteY268" fmla="*/ 662646 h 902582"/>
              <a:gd name="connsiteX269" fmla="*/ 2311044 w 2378076"/>
              <a:gd name="connsiteY269" fmla="*/ 688051 h 902582"/>
              <a:gd name="connsiteX270" fmla="*/ 2308251 w 2378076"/>
              <a:gd name="connsiteY270" fmla="*/ 690874 h 902582"/>
              <a:gd name="connsiteX271" fmla="*/ 2238425 w 2378076"/>
              <a:gd name="connsiteY271" fmla="*/ 671115 h 902582"/>
              <a:gd name="connsiteX272" fmla="*/ 2221667 w 2378076"/>
              <a:gd name="connsiteY272" fmla="*/ 696520 h 902582"/>
              <a:gd name="connsiteX273" fmla="*/ 2257977 w 2378076"/>
              <a:gd name="connsiteY273" fmla="*/ 758621 h 902582"/>
              <a:gd name="connsiteX274" fmla="*/ 2255184 w 2378076"/>
              <a:gd name="connsiteY274" fmla="*/ 758621 h 902582"/>
              <a:gd name="connsiteX275" fmla="*/ 2235633 w 2378076"/>
              <a:gd name="connsiteY275" fmla="*/ 781203 h 902582"/>
              <a:gd name="connsiteX276" fmla="*/ 2232839 w 2378076"/>
              <a:gd name="connsiteY276" fmla="*/ 781203 h 902582"/>
              <a:gd name="connsiteX277" fmla="*/ 2171393 w 2378076"/>
              <a:gd name="connsiteY277" fmla="*/ 744507 h 902582"/>
              <a:gd name="connsiteX278" fmla="*/ 2149049 w 2378076"/>
              <a:gd name="connsiteY278" fmla="*/ 764266 h 902582"/>
              <a:gd name="connsiteX279" fmla="*/ 2168600 w 2378076"/>
              <a:gd name="connsiteY279" fmla="*/ 829190 h 902582"/>
              <a:gd name="connsiteX280" fmla="*/ 2168600 w 2378076"/>
              <a:gd name="connsiteY280" fmla="*/ 832013 h 902582"/>
              <a:gd name="connsiteX281" fmla="*/ 2165807 w 2378076"/>
              <a:gd name="connsiteY281" fmla="*/ 834836 h 902582"/>
              <a:gd name="connsiteX282" fmla="*/ 2140670 w 2378076"/>
              <a:gd name="connsiteY282" fmla="*/ 848949 h 902582"/>
              <a:gd name="connsiteX283" fmla="*/ 2090396 w 2378076"/>
              <a:gd name="connsiteY283" fmla="*/ 798140 h 902582"/>
              <a:gd name="connsiteX284" fmla="*/ 2062466 w 2378076"/>
              <a:gd name="connsiteY284" fmla="*/ 809431 h 902582"/>
              <a:gd name="connsiteX285" fmla="*/ 2065259 w 2378076"/>
              <a:gd name="connsiteY285" fmla="*/ 846127 h 902582"/>
              <a:gd name="connsiteX286" fmla="*/ 2062466 w 2378076"/>
              <a:gd name="connsiteY286" fmla="*/ 882823 h 902582"/>
              <a:gd name="connsiteX287" fmla="*/ 2059673 w 2378076"/>
              <a:gd name="connsiteY287" fmla="*/ 882823 h 902582"/>
              <a:gd name="connsiteX288" fmla="*/ 2031743 w 2378076"/>
              <a:gd name="connsiteY288" fmla="*/ 891291 h 902582"/>
              <a:gd name="connsiteX289" fmla="*/ 1995434 w 2378076"/>
              <a:gd name="connsiteY289" fmla="*/ 829190 h 902582"/>
              <a:gd name="connsiteX290" fmla="*/ 1967504 w 2378076"/>
              <a:gd name="connsiteY290" fmla="*/ 832013 h 902582"/>
              <a:gd name="connsiteX291" fmla="*/ 1947953 w 2378076"/>
              <a:gd name="connsiteY291" fmla="*/ 902582 h 902582"/>
              <a:gd name="connsiteX292" fmla="*/ 1945160 w 2378076"/>
              <a:gd name="connsiteY292" fmla="*/ 902582 h 902582"/>
              <a:gd name="connsiteX293" fmla="*/ 1917229 w 2378076"/>
              <a:gd name="connsiteY293" fmla="*/ 902582 h 902582"/>
              <a:gd name="connsiteX294" fmla="*/ 1914436 w 2378076"/>
              <a:gd name="connsiteY294" fmla="*/ 902582 h 902582"/>
              <a:gd name="connsiteX295" fmla="*/ 1897678 w 2378076"/>
              <a:gd name="connsiteY295" fmla="*/ 832013 h 902582"/>
              <a:gd name="connsiteX296" fmla="*/ 1866955 w 2378076"/>
              <a:gd name="connsiteY296" fmla="*/ 829190 h 902582"/>
              <a:gd name="connsiteX297" fmla="*/ 1833439 w 2378076"/>
              <a:gd name="connsiteY297" fmla="*/ 891291 h 902582"/>
              <a:gd name="connsiteX298" fmla="*/ 1830646 w 2378076"/>
              <a:gd name="connsiteY298" fmla="*/ 891291 h 902582"/>
              <a:gd name="connsiteX299" fmla="*/ 1802716 w 2378076"/>
              <a:gd name="connsiteY299" fmla="*/ 882823 h 902582"/>
              <a:gd name="connsiteX300" fmla="*/ 1799923 w 2378076"/>
              <a:gd name="connsiteY300" fmla="*/ 882823 h 902582"/>
              <a:gd name="connsiteX301" fmla="*/ 1799923 w 2378076"/>
              <a:gd name="connsiteY301" fmla="*/ 880000 h 902582"/>
              <a:gd name="connsiteX302" fmla="*/ 1797130 w 2378076"/>
              <a:gd name="connsiteY302" fmla="*/ 846127 h 902582"/>
              <a:gd name="connsiteX303" fmla="*/ 1799923 w 2378076"/>
              <a:gd name="connsiteY303" fmla="*/ 809431 h 902582"/>
              <a:gd name="connsiteX304" fmla="*/ 1774786 w 2378076"/>
              <a:gd name="connsiteY304" fmla="*/ 798140 h 902582"/>
              <a:gd name="connsiteX305" fmla="*/ 1724512 w 2378076"/>
              <a:gd name="connsiteY305" fmla="*/ 848949 h 902582"/>
              <a:gd name="connsiteX306" fmla="*/ 1721719 w 2378076"/>
              <a:gd name="connsiteY306" fmla="*/ 851772 h 902582"/>
              <a:gd name="connsiteX307" fmla="*/ 1721719 w 2378076"/>
              <a:gd name="connsiteY307" fmla="*/ 848949 h 902582"/>
              <a:gd name="connsiteX308" fmla="*/ 1696582 w 2378076"/>
              <a:gd name="connsiteY308" fmla="*/ 834836 h 902582"/>
              <a:gd name="connsiteX309" fmla="*/ 1696582 w 2378076"/>
              <a:gd name="connsiteY309" fmla="*/ 832013 h 902582"/>
              <a:gd name="connsiteX310" fmla="*/ 1713340 w 2378076"/>
              <a:gd name="connsiteY310" fmla="*/ 764266 h 902582"/>
              <a:gd name="connsiteX311" fmla="*/ 1690996 w 2378076"/>
              <a:gd name="connsiteY311" fmla="*/ 744507 h 902582"/>
              <a:gd name="connsiteX312" fmla="*/ 1629549 w 2378076"/>
              <a:gd name="connsiteY312" fmla="*/ 781203 h 902582"/>
              <a:gd name="connsiteX313" fmla="*/ 1626756 w 2378076"/>
              <a:gd name="connsiteY313" fmla="*/ 781203 h 902582"/>
              <a:gd name="connsiteX314" fmla="*/ 1607205 w 2378076"/>
              <a:gd name="connsiteY314" fmla="*/ 761443 h 902582"/>
              <a:gd name="connsiteX315" fmla="*/ 1604412 w 2378076"/>
              <a:gd name="connsiteY315" fmla="*/ 758621 h 902582"/>
              <a:gd name="connsiteX316" fmla="*/ 1640722 w 2378076"/>
              <a:gd name="connsiteY316" fmla="*/ 696520 h 902582"/>
              <a:gd name="connsiteX317" fmla="*/ 1623963 w 2378076"/>
              <a:gd name="connsiteY317" fmla="*/ 671115 h 902582"/>
              <a:gd name="connsiteX318" fmla="*/ 1554138 w 2378076"/>
              <a:gd name="connsiteY318" fmla="*/ 690874 h 902582"/>
              <a:gd name="connsiteX319" fmla="*/ 1537380 w 2378076"/>
              <a:gd name="connsiteY319" fmla="*/ 665469 h 902582"/>
              <a:gd name="connsiteX320" fmla="*/ 1537380 w 2378076"/>
              <a:gd name="connsiteY320" fmla="*/ 662646 h 902582"/>
              <a:gd name="connsiteX321" fmla="*/ 1587654 w 2378076"/>
              <a:gd name="connsiteY321" fmla="*/ 611836 h 902582"/>
              <a:gd name="connsiteX322" fmla="*/ 1576482 w 2378076"/>
              <a:gd name="connsiteY322" fmla="*/ 583609 h 902582"/>
              <a:gd name="connsiteX323" fmla="*/ 1506657 w 2378076"/>
              <a:gd name="connsiteY323" fmla="*/ 583609 h 902582"/>
              <a:gd name="connsiteX324" fmla="*/ 1503864 w 2378076"/>
              <a:gd name="connsiteY324" fmla="*/ 583609 h 902582"/>
              <a:gd name="connsiteX325" fmla="*/ 1495485 w 2378076"/>
              <a:gd name="connsiteY325" fmla="*/ 555381 h 902582"/>
              <a:gd name="connsiteX326" fmla="*/ 1495485 w 2378076"/>
              <a:gd name="connsiteY326" fmla="*/ 552558 h 902582"/>
              <a:gd name="connsiteX327" fmla="*/ 1498278 w 2378076"/>
              <a:gd name="connsiteY327" fmla="*/ 552558 h 902582"/>
              <a:gd name="connsiteX328" fmla="*/ 1559724 w 2378076"/>
              <a:gd name="connsiteY328" fmla="*/ 515862 h 902582"/>
              <a:gd name="connsiteX329" fmla="*/ 1554138 w 2378076"/>
              <a:gd name="connsiteY329" fmla="*/ 484812 h 902582"/>
              <a:gd name="connsiteX330" fmla="*/ 1487106 w 2378076"/>
              <a:gd name="connsiteY330" fmla="*/ 467875 h 902582"/>
              <a:gd name="connsiteX331" fmla="*/ 1484313 w 2378076"/>
              <a:gd name="connsiteY331" fmla="*/ 467875 h 902582"/>
              <a:gd name="connsiteX332" fmla="*/ 1484313 w 2378076"/>
              <a:gd name="connsiteY332" fmla="*/ 465052 h 902582"/>
              <a:gd name="connsiteX333" fmla="*/ 1484313 w 2378076"/>
              <a:gd name="connsiteY333" fmla="*/ 450938 h 902582"/>
              <a:gd name="connsiteX334" fmla="*/ 1484313 w 2378076"/>
              <a:gd name="connsiteY334" fmla="*/ 436824 h 902582"/>
              <a:gd name="connsiteX335" fmla="*/ 1484313 w 2378076"/>
              <a:gd name="connsiteY335" fmla="*/ 434002 h 902582"/>
              <a:gd name="connsiteX336" fmla="*/ 1487106 w 2378076"/>
              <a:gd name="connsiteY336" fmla="*/ 434002 h 902582"/>
              <a:gd name="connsiteX337" fmla="*/ 1554138 w 2378076"/>
              <a:gd name="connsiteY337" fmla="*/ 417065 h 902582"/>
              <a:gd name="connsiteX338" fmla="*/ 1556931 w 2378076"/>
              <a:gd name="connsiteY338" fmla="*/ 386014 h 902582"/>
              <a:gd name="connsiteX339" fmla="*/ 1498278 w 2378076"/>
              <a:gd name="connsiteY339" fmla="*/ 352141 h 902582"/>
              <a:gd name="connsiteX340" fmla="*/ 1495485 w 2378076"/>
              <a:gd name="connsiteY340" fmla="*/ 349318 h 902582"/>
              <a:gd name="connsiteX341" fmla="*/ 1503864 w 2378076"/>
              <a:gd name="connsiteY341" fmla="*/ 321091 h 902582"/>
              <a:gd name="connsiteX342" fmla="*/ 1503864 w 2378076"/>
              <a:gd name="connsiteY342" fmla="*/ 318268 h 902582"/>
              <a:gd name="connsiteX343" fmla="*/ 1506657 w 2378076"/>
              <a:gd name="connsiteY343" fmla="*/ 318268 h 902582"/>
              <a:gd name="connsiteX344" fmla="*/ 1576482 w 2378076"/>
              <a:gd name="connsiteY344" fmla="*/ 318268 h 902582"/>
              <a:gd name="connsiteX345" fmla="*/ 1587654 w 2378076"/>
              <a:gd name="connsiteY345" fmla="*/ 292863 h 902582"/>
              <a:gd name="connsiteX346" fmla="*/ 1537380 w 2378076"/>
              <a:gd name="connsiteY346" fmla="*/ 242053 h 902582"/>
              <a:gd name="connsiteX347" fmla="*/ 1537380 w 2378076"/>
              <a:gd name="connsiteY347" fmla="*/ 239230 h 902582"/>
              <a:gd name="connsiteX348" fmla="*/ 1551345 w 2378076"/>
              <a:gd name="connsiteY348" fmla="*/ 213825 h 902582"/>
              <a:gd name="connsiteX349" fmla="*/ 1554138 w 2378076"/>
              <a:gd name="connsiteY349" fmla="*/ 213825 h 902582"/>
              <a:gd name="connsiteX350" fmla="*/ 1621170 w 2378076"/>
              <a:gd name="connsiteY350" fmla="*/ 230762 h 902582"/>
              <a:gd name="connsiteX351" fmla="*/ 1640722 w 2378076"/>
              <a:gd name="connsiteY351" fmla="*/ 208180 h 902582"/>
              <a:gd name="connsiteX352" fmla="*/ 1604412 w 2378076"/>
              <a:gd name="connsiteY352" fmla="*/ 146079 h 902582"/>
              <a:gd name="connsiteX353" fmla="*/ 1604412 w 2378076"/>
              <a:gd name="connsiteY353" fmla="*/ 143256 h 902582"/>
              <a:gd name="connsiteX354" fmla="*/ 1626756 w 2378076"/>
              <a:gd name="connsiteY354" fmla="*/ 123496 h 902582"/>
              <a:gd name="connsiteX355" fmla="*/ 1626756 w 2378076"/>
              <a:gd name="connsiteY355" fmla="*/ 120674 h 902582"/>
              <a:gd name="connsiteX356" fmla="*/ 1629549 w 2378076"/>
              <a:gd name="connsiteY356" fmla="*/ 120674 h 902582"/>
              <a:gd name="connsiteX357" fmla="*/ 1688203 w 2378076"/>
              <a:gd name="connsiteY357" fmla="*/ 157370 h 902582"/>
              <a:gd name="connsiteX358" fmla="*/ 1710547 w 2378076"/>
              <a:gd name="connsiteY358" fmla="*/ 140433 h 902582"/>
              <a:gd name="connsiteX359" fmla="*/ 1693789 w 2378076"/>
              <a:gd name="connsiteY359" fmla="*/ 72686 h 902582"/>
              <a:gd name="connsiteX360" fmla="*/ 1693789 w 2378076"/>
              <a:gd name="connsiteY360" fmla="*/ 69864 h 902582"/>
              <a:gd name="connsiteX361" fmla="*/ 1718926 w 2378076"/>
              <a:gd name="connsiteY361" fmla="*/ 52927 h 902582"/>
              <a:gd name="connsiteX362" fmla="*/ 1721719 w 2378076"/>
              <a:gd name="connsiteY362" fmla="*/ 52927 h 902582"/>
              <a:gd name="connsiteX363" fmla="*/ 1721719 w 2378076"/>
              <a:gd name="connsiteY363" fmla="*/ 55750 h 902582"/>
              <a:gd name="connsiteX364" fmla="*/ 1771993 w 2378076"/>
              <a:gd name="connsiteY364" fmla="*/ 103737 h 902582"/>
              <a:gd name="connsiteX365" fmla="*/ 1799923 w 2378076"/>
              <a:gd name="connsiteY365" fmla="*/ 92446 h 902582"/>
              <a:gd name="connsiteX366" fmla="*/ 1794337 w 2378076"/>
              <a:gd name="connsiteY366" fmla="*/ 55750 h 902582"/>
              <a:gd name="connsiteX367" fmla="*/ 1799923 w 2378076"/>
              <a:gd name="connsiteY367" fmla="*/ 21876 h 902582"/>
              <a:gd name="connsiteX368" fmla="*/ 1799923 w 2378076"/>
              <a:gd name="connsiteY368" fmla="*/ 19054 h 902582"/>
              <a:gd name="connsiteX369" fmla="*/ 1827853 w 2378076"/>
              <a:gd name="connsiteY369" fmla="*/ 13408 h 902582"/>
              <a:gd name="connsiteX370" fmla="*/ 1830646 w 2378076"/>
              <a:gd name="connsiteY370" fmla="*/ 10585 h 902582"/>
              <a:gd name="connsiteX371" fmla="*/ 1830646 w 2378076"/>
              <a:gd name="connsiteY371" fmla="*/ 13408 h 902582"/>
              <a:gd name="connsiteX372" fmla="*/ 1866955 w 2378076"/>
              <a:gd name="connsiteY372" fmla="*/ 75509 h 902582"/>
              <a:gd name="connsiteX373" fmla="*/ 1897678 w 2378076"/>
              <a:gd name="connsiteY373" fmla="*/ 69864 h 902582"/>
              <a:gd name="connsiteX374" fmla="*/ 1914436 w 2378076"/>
              <a:gd name="connsiteY374" fmla="*/ 2117 h 9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grpSp>
        <p:nvGrpSpPr>
          <p:cNvPr id="46" name="Group 45">
            <a:extLst>
              <a:ext uri="{FF2B5EF4-FFF2-40B4-BE49-F238E27FC236}">
                <a16:creationId xmlns:a16="http://schemas.microsoft.com/office/drawing/2014/main" id="{246B794E-5CDF-486C-BB16-FB17144FE6EB}"/>
              </a:ext>
            </a:extLst>
          </p:cNvPr>
          <p:cNvGrpSpPr/>
          <p:nvPr userDrawn="1"/>
        </p:nvGrpSpPr>
        <p:grpSpPr>
          <a:xfrm>
            <a:off x="6366050" y="6984916"/>
            <a:ext cx="4987750" cy="451900"/>
            <a:chOff x="91018" y="6984916"/>
            <a:chExt cx="4987750" cy="451900"/>
          </a:xfrm>
        </p:grpSpPr>
        <p:grpSp>
          <p:nvGrpSpPr>
            <p:cNvPr id="70" name="Group 69">
              <a:extLst>
                <a:ext uri="{FF2B5EF4-FFF2-40B4-BE49-F238E27FC236}">
                  <a16:creationId xmlns:a16="http://schemas.microsoft.com/office/drawing/2014/main" id="{149BFEB0-AA7C-4113-8CCE-423163CF04E0}"/>
                </a:ext>
              </a:extLst>
            </p:cNvPr>
            <p:cNvGrpSpPr/>
            <p:nvPr userDrawn="1"/>
          </p:nvGrpSpPr>
          <p:grpSpPr>
            <a:xfrm>
              <a:off x="1383401" y="6984916"/>
              <a:ext cx="3695367" cy="430863"/>
              <a:chOff x="1316510" y="6885708"/>
              <a:chExt cx="3695367" cy="430863"/>
            </a:xfrm>
          </p:grpSpPr>
          <p:sp>
            <p:nvSpPr>
              <p:cNvPr id="73" name="Rectangle 72">
                <a:extLst>
                  <a:ext uri="{FF2B5EF4-FFF2-40B4-BE49-F238E27FC236}">
                    <a16:creationId xmlns:a16="http://schemas.microsoft.com/office/drawing/2014/main" id="{0CDA0D59-9C48-4EC6-A43D-6CD41A11367B}"/>
                  </a:ext>
                </a:extLst>
              </p:cNvPr>
              <p:cNvSpPr/>
              <p:nvPr userDrawn="1"/>
            </p:nvSpPr>
            <p:spPr>
              <a:xfrm>
                <a:off x="1316510" y="6885708"/>
                <a:ext cx="893202" cy="202251"/>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algn="ctr"/>
                <a:r>
                  <a:rPr lang="en-US" sz="700" dirty="0"/>
                  <a:t>Royal Blue</a:t>
                </a:r>
                <a:br>
                  <a:rPr lang="en-US" sz="700" dirty="0"/>
                </a:br>
                <a:r>
                  <a:rPr lang="en-US" sz="600" dirty="0"/>
                  <a:t>R23,G69,B143</a:t>
                </a:r>
                <a:endParaRPr lang="en-US" sz="700" dirty="0"/>
              </a:p>
            </p:txBody>
          </p:sp>
          <p:sp>
            <p:nvSpPr>
              <p:cNvPr id="74" name="Rectangle 73">
                <a:extLst>
                  <a:ext uri="{FF2B5EF4-FFF2-40B4-BE49-F238E27FC236}">
                    <a16:creationId xmlns:a16="http://schemas.microsoft.com/office/drawing/2014/main" id="{9C8F43D5-A3A0-4CA4-A48D-C1DA97474E37}"/>
                  </a:ext>
                </a:extLst>
              </p:cNvPr>
              <p:cNvSpPr/>
              <p:nvPr userDrawn="1"/>
            </p:nvSpPr>
            <p:spPr>
              <a:xfrm>
                <a:off x="2250565" y="6885708"/>
                <a:ext cx="893202" cy="202251"/>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Azure</a:t>
                </a:r>
                <a:br>
                  <a:rPr lang="en-US" sz="600" dirty="0"/>
                </a:br>
                <a:r>
                  <a:rPr lang="en-US" sz="600" dirty="0">
                    <a:solidFill>
                      <a:schemeClr val="bg1"/>
                    </a:solidFill>
                  </a:rPr>
                  <a:t>R0,G93,B170</a:t>
                </a:r>
              </a:p>
            </p:txBody>
          </p:sp>
          <p:sp>
            <p:nvSpPr>
              <p:cNvPr id="75" name="Rectangle 74">
                <a:extLst>
                  <a:ext uri="{FF2B5EF4-FFF2-40B4-BE49-F238E27FC236}">
                    <a16:creationId xmlns:a16="http://schemas.microsoft.com/office/drawing/2014/main" id="{495E0B98-5E73-4197-9D7D-35EB6E0A37AB}"/>
                  </a:ext>
                </a:extLst>
              </p:cNvPr>
              <p:cNvSpPr/>
              <p:nvPr userDrawn="1"/>
            </p:nvSpPr>
            <p:spPr>
              <a:xfrm>
                <a:off x="3184620" y="6885708"/>
                <a:ext cx="893202" cy="202251"/>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Sky Blue </a:t>
                </a:r>
                <a:br>
                  <a:rPr lang="en-US" sz="600" dirty="0">
                    <a:solidFill>
                      <a:schemeClr val="tx1"/>
                    </a:solidFill>
                  </a:rPr>
                </a:br>
                <a:r>
                  <a:rPr lang="en-US" sz="600" dirty="0">
                    <a:solidFill>
                      <a:schemeClr val="tx1"/>
                    </a:solidFill>
                  </a:rPr>
                  <a:t>R1,G180,B231</a:t>
                </a:r>
              </a:p>
            </p:txBody>
          </p:sp>
          <p:sp>
            <p:nvSpPr>
              <p:cNvPr id="76" name="Rectangle 75">
                <a:extLst>
                  <a:ext uri="{FF2B5EF4-FFF2-40B4-BE49-F238E27FC236}">
                    <a16:creationId xmlns:a16="http://schemas.microsoft.com/office/drawing/2014/main" id="{71E96884-F4F6-4F83-AC43-4C4B5EBB857B}"/>
                  </a:ext>
                </a:extLst>
              </p:cNvPr>
              <p:cNvSpPr/>
              <p:nvPr userDrawn="1"/>
            </p:nvSpPr>
            <p:spPr>
              <a:xfrm>
                <a:off x="3184620" y="7114320"/>
                <a:ext cx="893202" cy="202251"/>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Violet</a:t>
                </a:r>
                <a:br>
                  <a:rPr lang="en-US" sz="600" dirty="0"/>
                </a:br>
                <a:r>
                  <a:rPr lang="en-US" sz="600" dirty="0"/>
                  <a:t>R135,G33,B117</a:t>
                </a:r>
              </a:p>
            </p:txBody>
          </p:sp>
          <p:sp>
            <p:nvSpPr>
              <p:cNvPr id="77" name="Rectangle 76">
                <a:extLst>
                  <a:ext uri="{FF2B5EF4-FFF2-40B4-BE49-F238E27FC236}">
                    <a16:creationId xmlns:a16="http://schemas.microsoft.com/office/drawing/2014/main" id="{66406774-A8FD-4739-AB55-039AF6BAFEC9}"/>
                  </a:ext>
                </a:extLst>
              </p:cNvPr>
              <p:cNvSpPr/>
              <p:nvPr userDrawn="1"/>
            </p:nvSpPr>
            <p:spPr>
              <a:xfrm>
                <a:off x="4118675" y="7114320"/>
                <a:ext cx="893202" cy="202251"/>
              </a:xfrm>
              <a:prstGeom prst="rect">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Orange</a:t>
                </a:r>
                <a:br>
                  <a:rPr lang="en-US" sz="600" dirty="0"/>
                </a:br>
                <a:r>
                  <a:rPr lang="en-US" sz="600" dirty="0"/>
                  <a:t>R255,G118,B0</a:t>
                </a:r>
              </a:p>
            </p:txBody>
          </p:sp>
          <p:sp>
            <p:nvSpPr>
              <p:cNvPr id="78" name="Rectangle 77">
                <a:extLst>
                  <a:ext uri="{FF2B5EF4-FFF2-40B4-BE49-F238E27FC236}">
                    <a16:creationId xmlns:a16="http://schemas.microsoft.com/office/drawing/2014/main" id="{63FE7641-CFBD-41B8-837F-866CB9A4B765}"/>
                  </a:ext>
                </a:extLst>
              </p:cNvPr>
              <p:cNvSpPr/>
              <p:nvPr userDrawn="1"/>
            </p:nvSpPr>
            <p:spPr>
              <a:xfrm>
                <a:off x="4118675" y="6885708"/>
                <a:ext cx="893202" cy="202251"/>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Gold</a:t>
                </a:r>
                <a:br>
                  <a:rPr lang="en-US" sz="600" dirty="0">
                    <a:solidFill>
                      <a:schemeClr val="tx1"/>
                    </a:solidFill>
                  </a:rPr>
                </a:br>
                <a:r>
                  <a:rPr lang="en-US" sz="600" dirty="0">
                    <a:solidFill>
                      <a:schemeClr val="tx1"/>
                    </a:solidFill>
                  </a:rPr>
                  <a:t>R247,G168,B27</a:t>
                </a:r>
              </a:p>
            </p:txBody>
          </p:sp>
          <p:sp>
            <p:nvSpPr>
              <p:cNvPr id="79" name="Rectangle 78">
                <a:extLst>
                  <a:ext uri="{FF2B5EF4-FFF2-40B4-BE49-F238E27FC236}">
                    <a16:creationId xmlns:a16="http://schemas.microsoft.com/office/drawing/2014/main" id="{60A0AD2B-06D2-4090-B486-69D0A0E3B851}"/>
                  </a:ext>
                </a:extLst>
              </p:cNvPr>
              <p:cNvSpPr/>
              <p:nvPr userDrawn="1"/>
            </p:nvSpPr>
            <p:spPr>
              <a:xfrm>
                <a:off x="1316510" y="7114320"/>
                <a:ext cx="893202" cy="202251"/>
              </a:xfrm>
              <a:prstGeom prst="rect">
                <a:avLst/>
              </a:prstGeom>
              <a:solidFill>
                <a:srgbClr val="D91B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bg1"/>
                    </a:solidFill>
                  </a:rPr>
                  <a:t>Cranberry</a:t>
                </a:r>
                <a:br>
                  <a:rPr lang="en-US" sz="600" dirty="0">
                    <a:solidFill>
                      <a:schemeClr val="bg1"/>
                    </a:solidFill>
                  </a:rPr>
                </a:br>
                <a:r>
                  <a:rPr lang="en-US" sz="600" dirty="0">
                    <a:solidFill>
                      <a:schemeClr val="bg1"/>
                    </a:solidFill>
                  </a:rPr>
                  <a:t>R217,G27, B92</a:t>
                </a:r>
              </a:p>
            </p:txBody>
          </p:sp>
          <p:sp>
            <p:nvSpPr>
              <p:cNvPr id="80" name="Rectangle 79">
                <a:extLst>
                  <a:ext uri="{FF2B5EF4-FFF2-40B4-BE49-F238E27FC236}">
                    <a16:creationId xmlns:a16="http://schemas.microsoft.com/office/drawing/2014/main" id="{18274E96-7854-449E-87EB-5581B010092B}"/>
                  </a:ext>
                </a:extLst>
              </p:cNvPr>
              <p:cNvSpPr/>
              <p:nvPr userDrawn="1"/>
            </p:nvSpPr>
            <p:spPr>
              <a:xfrm>
                <a:off x="2250565" y="7114320"/>
                <a:ext cx="893202" cy="202251"/>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Turquoise</a:t>
                </a:r>
                <a:br>
                  <a:rPr lang="en-US" sz="600" dirty="0"/>
                </a:br>
                <a:r>
                  <a:rPr lang="en-US" sz="600" dirty="0"/>
                  <a:t>R0,G153,B153</a:t>
                </a:r>
              </a:p>
            </p:txBody>
          </p:sp>
        </p:grpSp>
        <p:sp>
          <p:nvSpPr>
            <p:cNvPr id="71" name="TextBox 70">
              <a:extLst>
                <a:ext uri="{FF2B5EF4-FFF2-40B4-BE49-F238E27FC236}">
                  <a16:creationId xmlns:a16="http://schemas.microsoft.com/office/drawing/2014/main" id="{2560BAAB-A3C2-46BF-A7FA-BC05902CB8BC}"/>
                </a:ext>
              </a:extLst>
            </p:cNvPr>
            <p:cNvSpPr txBox="1"/>
            <p:nvPr userDrawn="1"/>
          </p:nvSpPr>
          <p:spPr>
            <a:xfrm>
              <a:off x="91018" y="6984916"/>
              <a:ext cx="1258357" cy="215444"/>
            </a:xfrm>
            <a:prstGeom prst="rect">
              <a:avLst/>
            </a:prstGeom>
            <a:noFill/>
          </p:spPr>
          <p:txBody>
            <a:bodyPr wrap="none" lIns="0" rIns="0" rtlCol="0">
              <a:spAutoFit/>
            </a:bodyPr>
            <a:lstStyle/>
            <a:p>
              <a:pPr algn="r"/>
              <a:r>
                <a:rPr lang="en-US" sz="800" b="1" dirty="0">
                  <a:solidFill>
                    <a:schemeClr val="tx1"/>
                  </a:solidFill>
                </a:rPr>
                <a:t>Rotary Leadership Colors</a:t>
              </a:r>
            </a:p>
          </p:txBody>
        </p:sp>
        <p:sp>
          <p:nvSpPr>
            <p:cNvPr id="72" name="TextBox 71">
              <a:extLst>
                <a:ext uri="{FF2B5EF4-FFF2-40B4-BE49-F238E27FC236}">
                  <a16:creationId xmlns:a16="http://schemas.microsoft.com/office/drawing/2014/main" id="{157B943F-E514-4244-B35D-4D3724D292D0}"/>
                </a:ext>
              </a:extLst>
            </p:cNvPr>
            <p:cNvSpPr txBox="1"/>
            <p:nvPr userDrawn="1"/>
          </p:nvSpPr>
          <p:spPr>
            <a:xfrm>
              <a:off x="462185" y="7221372"/>
              <a:ext cx="881652" cy="215444"/>
            </a:xfrm>
            <a:prstGeom prst="rect">
              <a:avLst/>
            </a:prstGeom>
            <a:noFill/>
          </p:spPr>
          <p:txBody>
            <a:bodyPr wrap="none" lIns="0" rIns="0" rtlCol="0">
              <a:spAutoFit/>
            </a:bodyPr>
            <a:lstStyle>
              <a:defPPr>
                <a:defRPr lang="en-US"/>
              </a:defPPr>
              <a:lvl1pPr algn="r">
                <a:defRPr sz="800" b="1"/>
              </a:lvl1pPr>
            </a:lstStyle>
            <a:p>
              <a:pPr lvl="0"/>
              <a:r>
                <a:rPr lang="en-US" dirty="0">
                  <a:solidFill>
                    <a:schemeClr val="tx1">
                      <a:lumMod val="65000"/>
                      <a:lumOff val="35000"/>
                    </a:schemeClr>
                  </a:solidFill>
                </a:rPr>
                <a:t>Secondary Colors</a:t>
              </a:r>
            </a:p>
          </p:txBody>
        </p:sp>
      </p:grpSp>
    </p:spTree>
    <p:custDataLst>
      <p:tags r:id="rId24"/>
    </p:custDataLst>
    <p:extLst>
      <p:ext uri="{BB962C8B-B14F-4D97-AF65-F5344CB8AC3E}">
        <p14:creationId xmlns:p14="http://schemas.microsoft.com/office/powerpoint/2010/main" val="100093575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71" r:id="rId4"/>
    <p:sldLayoutId id="2147483666" r:id="rId5"/>
    <p:sldLayoutId id="2147483667" r:id="rId6"/>
    <p:sldLayoutId id="2147483655" r:id="rId7"/>
    <p:sldLayoutId id="2147483678" r:id="rId8"/>
    <p:sldLayoutId id="2147483650" r:id="rId9"/>
    <p:sldLayoutId id="2147483673" r:id="rId10"/>
    <p:sldLayoutId id="2147483659" r:id="rId11"/>
    <p:sldLayoutId id="2147483676" r:id="rId12"/>
    <p:sldLayoutId id="2147483652" r:id="rId13"/>
    <p:sldLayoutId id="2147483657" r:id="rId14"/>
    <p:sldLayoutId id="2147483672" r:id="rId15"/>
    <p:sldLayoutId id="2147483679" r:id="rId16"/>
    <p:sldLayoutId id="2147483656" r:id="rId17"/>
    <p:sldLayoutId id="2147483674" r:id="rId18"/>
    <p:sldLayoutId id="2147483658" r:id="rId19"/>
    <p:sldLayoutId id="2147483661" r:id="rId20"/>
    <p:sldLayoutId id="2147483675" r:id="rId21"/>
    <p:sldLayoutId id="2147483677" r:id="rId22"/>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2.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2.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3" Type="http://schemas.openxmlformats.org/officeDocument/2006/relationships/hyperlink" Target="https://brandcenter.rotary.org/en-us/" TargetMode="External"/><Relationship Id="rId2" Type="http://schemas.openxmlformats.org/officeDocument/2006/relationships/slideLayout" Target="../slideLayouts/slideLayout22.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3" Type="http://schemas.openxmlformats.org/officeDocument/2006/relationships/hyperlink" Target="https://rotary.org/brandcenter" TargetMode="External"/><Relationship Id="rId7"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22.xml"/><Relationship Id="rId1" Type="http://schemas.openxmlformats.org/officeDocument/2006/relationships/tags" Target="../tags/tag9.xml"/><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22.xml"/><Relationship Id="rId1" Type="http://schemas.openxmlformats.org/officeDocument/2006/relationships/tags" Target="../tags/tag10.xml"/><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1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13.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1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18.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20.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2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2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23.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11.xml"/><Relationship Id="rId1" Type="http://schemas.openxmlformats.org/officeDocument/2006/relationships/tags" Target="../tags/tag24.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25.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26.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27.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28.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29.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0.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11.xml"/><Relationship Id="rId1" Type="http://schemas.openxmlformats.org/officeDocument/2006/relationships/tags" Target="../tags/tag31.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slideLayout" Target="../slideLayouts/slideLayout12.xml"/><Relationship Id="rId1" Type="http://schemas.openxmlformats.org/officeDocument/2006/relationships/tags" Target="../tags/tag32.xml"/></Relationships>
</file>

<file path=ppt/slides/_rels/slide3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slideLayout" Target="../slideLayouts/slideLayout11.xml"/><Relationship Id="rId1" Type="http://schemas.openxmlformats.org/officeDocument/2006/relationships/tags" Target="../tags/tag33.xml"/></Relationships>
</file>

<file path=ppt/slides/_rels/slide3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slideLayout" Target="../slideLayouts/slideLayout12.xml"/><Relationship Id="rId1" Type="http://schemas.openxmlformats.org/officeDocument/2006/relationships/tags" Target="../tags/tag34.xml"/></Relationships>
</file>

<file path=ppt/slides/_rels/slide3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slideLayout" Target="../slideLayouts/slideLayout11.xml"/><Relationship Id="rId1" Type="http://schemas.openxmlformats.org/officeDocument/2006/relationships/tags" Target="../tags/tag35.xml"/></Relationships>
</file>

<file path=ppt/slides/_rels/slide3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slideLayout" Target="../slideLayouts/slideLayout12.xml"/><Relationship Id="rId1" Type="http://schemas.openxmlformats.org/officeDocument/2006/relationships/tags" Target="../tags/tag36.xml"/></Relationships>
</file>

<file path=ppt/slides/_rels/slide3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3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Layout" Target="../slideLayouts/slideLayout22.xml"/><Relationship Id="rId1" Type="http://schemas.openxmlformats.org/officeDocument/2006/relationships/tags" Target="../tags/tag38.xml"/></Relationships>
</file>

<file path=ppt/slides/_rels/slide3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Layout" Target="../slideLayouts/slideLayout22.xml"/><Relationship Id="rId1" Type="http://schemas.openxmlformats.org/officeDocument/2006/relationships/tags" Target="../tags/tag39.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67769BC6-52A5-B74F-A9C6-805D3D5EABC1}"/>
              </a:ext>
            </a:extLst>
          </p:cNvPr>
          <p:cNvSpPr>
            <a:spLocks noGrp="1"/>
          </p:cNvSpPr>
          <p:nvPr>
            <p:ph idx="1"/>
          </p:nvPr>
        </p:nvSpPr>
        <p:spPr/>
        <p:txBody>
          <a:bodyPr/>
          <a:lstStyle/>
          <a:p>
            <a:pPr lvl="0"/>
            <a:r>
              <a:rPr lang="en-US" dirty="0">
                <a:latin typeface="Arial" panose="020B0604020202020204" pitchFamily="34" charset="0"/>
                <a:ea typeface="Arial" charset="0"/>
                <a:cs typeface="Arial" panose="020B0604020202020204" pitchFamily="34" charset="0"/>
              </a:rPr>
              <a:t>This template provides the styles, colors, and layout options to help you create your own Rotary club PowerPoint presentation. </a:t>
            </a:r>
          </a:p>
          <a:p>
            <a:pPr lvl="0"/>
            <a:r>
              <a:rPr lang="en-US" dirty="0">
                <a:latin typeface="Arial" panose="020B0604020202020204" pitchFamily="34" charset="0"/>
                <a:ea typeface="Arial" charset="0"/>
                <a:cs typeface="Arial" panose="020B0604020202020204" pitchFamily="34" charset="0"/>
              </a:rPr>
              <a:t>You don’t have to use all the slides in your presentation. You can delete the slides you don’t want and duplicate those you would like more of. You can also change the order of the slides.</a:t>
            </a:r>
          </a:p>
        </p:txBody>
      </p:sp>
      <p:sp>
        <p:nvSpPr>
          <p:cNvPr id="4" name="Title 3">
            <a:extLst>
              <a:ext uri="{FF2B5EF4-FFF2-40B4-BE49-F238E27FC236}">
                <a16:creationId xmlns:a16="http://schemas.microsoft.com/office/drawing/2014/main" id="{19040933-1B97-D84F-AA11-06A7D76F8149}"/>
              </a:ext>
            </a:extLst>
          </p:cNvPr>
          <p:cNvSpPr>
            <a:spLocks noGrp="1"/>
          </p:cNvSpPr>
          <p:nvPr>
            <p:ph type="title"/>
          </p:nvPr>
        </p:nvSpPr>
        <p:spPr/>
        <p:txBody>
          <a:bodyPr/>
          <a:lstStyle/>
          <a:p>
            <a:r>
              <a:rPr lang="en-US" dirty="0"/>
              <a:t>Welcome to </a:t>
            </a:r>
            <a:br>
              <a:rPr lang="en-US" dirty="0"/>
            </a:br>
            <a:r>
              <a:rPr lang="en-US" dirty="0"/>
              <a:t>the Rotary club PowerPoint template</a:t>
            </a:r>
          </a:p>
        </p:txBody>
      </p:sp>
    </p:spTree>
    <p:custDataLst>
      <p:tags r:id="rId1"/>
    </p:custDataLst>
    <p:extLst>
      <p:ext uri="{BB962C8B-B14F-4D97-AF65-F5344CB8AC3E}">
        <p14:creationId xmlns:p14="http://schemas.microsoft.com/office/powerpoint/2010/main" val="73826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6">
            <a:extLst>
              <a:ext uri="{FF2B5EF4-FFF2-40B4-BE49-F238E27FC236}">
                <a16:creationId xmlns:a16="http://schemas.microsoft.com/office/drawing/2014/main" id="{B3691DB7-08B3-F740-8E20-4B19DA7211A2}"/>
              </a:ext>
            </a:extLst>
          </p:cNvPr>
          <p:cNvSpPr txBox="1">
            <a:spLocks/>
          </p:cNvSpPr>
          <p:nvPr/>
        </p:nvSpPr>
        <p:spPr>
          <a:xfrm>
            <a:off x="3886543" y="1"/>
            <a:ext cx="7491343" cy="6858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31775" lvl="0" indent="-231775" algn="l"/>
            <a:r>
              <a:rPr lang="en-US" sz="1800" b="1" dirty="0">
                <a:solidFill>
                  <a:srgbClr val="48595D"/>
                </a:solidFill>
                <a:latin typeface="Arial" panose="020B0604020202020204" pitchFamily="34" charset="0"/>
                <a:ea typeface="Arial" charset="0"/>
                <a:cs typeface="Arial" panose="020B0604020202020204" pitchFamily="34" charset="0"/>
              </a:rPr>
              <a:t>To insert graphics </a:t>
            </a:r>
          </a:p>
          <a:p>
            <a:pPr marL="231775" lvl="0" indent="-231775" algn="l"/>
            <a:r>
              <a:rPr lang="en-US" sz="1800" b="1" dirty="0">
                <a:solidFill>
                  <a:srgbClr val="48595D"/>
                </a:solidFill>
                <a:latin typeface="Arial" panose="020B0604020202020204" pitchFamily="34" charset="0"/>
                <a:ea typeface="Arial" charset="0"/>
                <a:cs typeface="Arial" panose="020B0604020202020204" pitchFamily="34" charset="0"/>
              </a:rPr>
              <a:t>(includes graphs, charts, etc.):</a:t>
            </a:r>
          </a:p>
          <a:p>
            <a:pPr marL="114300" lvl="1" indent="-114300">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Take a screenshot of a graph or chart you created somewhere else (e.g., Excel) and follow the instructions below in “To replace photos.”</a:t>
            </a:r>
          </a:p>
          <a:p>
            <a:pPr marL="114300" lvl="1" indent="-114300">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Create a graph or chart by going to the Insert tab, then clicking Chart in the Illustrations section. Choose the type, then put your data in the Excel window that opens. Double click on the chart to call up the data again later.</a:t>
            </a:r>
          </a:p>
          <a:p>
            <a:pPr marL="231775" lvl="0" indent="-231775" algn="l"/>
            <a:endParaRPr lang="en-US" b="1" dirty="0">
              <a:solidFill>
                <a:srgbClr val="48595D"/>
              </a:solidFill>
              <a:latin typeface="Arial" panose="020B0604020202020204" pitchFamily="34" charset="0"/>
              <a:ea typeface="Arial" charset="0"/>
              <a:cs typeface="Arial" panose="020B0604020202020204" pitchFamily="34" charset="0"/>
            </a:endParaRPr>
          </a:p>
          <a:p>
            <a:pPr marL="231775" lvl="0" indent="-231775" algn="l"/>
            <a:endParaRPr lang="en-US" b="1" dirty="0">
              <a:solidFill>
                <a:srgbClr val="48595D"/>
              </a:solidFill>
              <a:latin typeface="Arial" panose="020B0604020202020204" pitchFamily="34" charset="0"/>
              <a:ea typeface="Arial" charset="0"/>
              <a:cs typeface="Arial" panose="020B0604020202020204" pitchFamily="34" charset="0"/>
            </a:endParaRPr>
          </a:p>
          <a:p>
            <a:pPr marL="9525" lvl="0" indent="-9525" algn="l"/>
            <a:r>
              <a:rPr lang="en-US" sz="1800" b="1" dirty="0">
                <a:solidFill>
                  <a:srgbClr val="48595D"/>
                </a:solidFill>
                <a:latin typeface="Arial" panose="020B0604020202020204" pitchFamily="34" charset="0"/>
                <a:ea typeface="Arial" charset="0"/>
                <a:cs typeface="Arial" panose="020B0604020202020204" pitchFamily="34" charset="0"/>
              </a:rPr>
              <a:t>To replace photos</a:t>
            </a:r>
            <a:br>
              <a:rPr lang="en-US" sz="1800" b="1" dirty="0">
                <a:solidFill>
                  <a:srgbClr val="48595D"/>
                </a:solidFill>
                <a:latin typeface="Arial" panose="020B0604020202020204" pitchFamily="34" charset="0"/>
                <a:ea typeface="Arial" charset="0"/>
                <a:cs typeface="Arial" panose="020B0604020202020204" pitchFamily="34" charset="0"/>
              </a:rPr>
            </a:br>
            <a:r>
              <a:rPr lang="en-US" sz="1800" b="1" dirty="0">
                <a:solidFill>
                  <a:srgbClr val="48595D"/>
                </a:solidFill>
                <a:latin typeface="Arial" panose="020B0604020202020204" pitchFamily="34" charset="0"/>
                <a:ea typeface="Arial" charset="0"/>
                <a:cs typeface="Arial" panose="020B0604020202020204" pitchFamily="34" charset="0"/>
              </a:rPr>
              <a:t>(includes maps, graphs, charts, etc.):</a:t>
            </a:r>
          </a:p>
          <a:p>
            <a:pPr marL="114300" lvl="1" indent="-114300">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Delete the existing photo, then copy and paste your own photo.</a:t>
            </a:r>
          </a:p>
          <a:p>
            <a:pPr marL="114300" lvl="1" indent="-114300"/>
            <a:r>
              <a:rPr lang="en-US" sz="1400" dirty="0">
                <a:solidFill>
                  <a:srgbClr val="48595D"/>
                </a:solidFill>
                <a:latin typeface="Arial" panose="020B0604020202020204" pitchFamily="34" charset="0"/>
                <a:ea typeface="Arial" charset="0"/>
                <a:cs typeface="Arial" panose="020B0604020202020204" pitchFamily="34" charset="0"/>
              </a:rPr>
              <a:t>or</a:t>
            </a:r>
          </a:p>
          <a:p>
            <a:pPr marL="114300" lvl="1" indent="-114300">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Delete the existing photo, then place your own via the Insert tab.</a:t>
            </a:r>
          </a:p>
          <a:p>
            <a:pPr marL="114300" lvl="1" indent="-114300"/>
            <a:r>
              <a:rPr lang="en-US" sz="1400" dirty="0">
                <a:solidFill>
                  <a:srgbClr val="48595D"/>
                </a:solidFill>
                <a:latin typeface="Arial" panose="020B0604020202020204" pitchFamily="34" charset="0"/>
                <a:ea typeface="Arial" charset="0"/>
                <a:cs typeface="Arial" panose="020B0604020202020204" pitchFamily="34" charset="0"/>
              </a:rPr>
              <a:t>or</a:t>
            </a:r>
          </a:p>
          <a:p>
            <a:pPr marL="114300" lvl="1" indent="-114300">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Right click the existing photo and select Change Picture.</a:t>
            </a:r>
          </a:p>
          <a:p>
            <a:pPr marL="231775" lvl="0" indent="-231775" algn="l"/>
            <a:endParaRPr lang="en-US" b="1" dirty="0">
              <a:solidFill>
                <a:srgbClr val="48595D"/>
              </a:solidFill>
              <a:latin typeface="Arial" panose="020B0604020202020204" pitchFamily="34" charset="0"/>
              <a:ea typeface="Arial" charset="0"/>
              <a:cs typeface="Arial" panose="020B0604020202020204" pitchFamily="34" charset="0"/>
            </a:endParaRPr>
          </a:p>
          <a:p>
            <a:pPr marL="231775" lvl="0" indent="-231775" algn="l"/>
            <a:endParaRPr lang="en-US" b="1" dirty="0">
              <a:solidFill>
                <a:srgbClr val="48595D"/>
              </a:solidFill>
              <a:latin typeface="Arial" panose="020B0604020202020204" pitchFamily="34" charset="0"/>
              <a:ea typeface="Arial" charset="0"/>
              <a:cs typeface="Arial" panose="020B0604020202020204" pitchFamily="34" charset="0"/>
            </a:endParaRPr>
          </a:p>
          <a:p>
            <a:pPr marL="231775" lvl="0" indent="-231775" algn="l"/>
            <a:r>
              <a:rPr lang="en-US" sz="1800" b="1" dirty="0">
                <a:solidFill>
                  <a:srgbClr val="48595D"/>
                </a:solidFill>
                <a:latin typeface="Arial" panose="020B0604020202020204" pitchFamily="34" charset="0"/>
                <a:ea typeface="Arial" charset="0"/>
                <a:cs typeface="Arial" panose="020B0604020202020204" pitchFamily="34" charset="0"/>
              </a:rPr>
              <a:t>To place your new photo behind text, a logo, etc.:</a:t>
            </a:r>
          </a:p>
          <a:p>
            <a:pPr marL="114300" lvl="1" indent="-114300">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Right click on the photo and select Send to Back.</a:t>
            </a:r>
          </a:p>
        </p:txBody>
      </p:sp>
      <p:sp>
        <p:nvSpPr>
          <p:cNvPr id="6" name="Title 5">
            <a:extLst>
              <a:ext uri="{FF2B5EF4-FFF2-40B4-BE49-F238E27FC236}">
                <a16:creationId xmlns:a16="http://schemas.microsoft.com/office/drawing/2014/main" id="{B5B54EEF-6BC9-3D47-A627-1B5042DD80B5}"/>
              </a:ext>
            </a:extLst>
          </p:cNvPr>
          <p:cNvSpPr txBox="1">
            <a:spLocks/>
          </p:cNvSpPr>
          <p:nvPr/>
        </p:nvSpPr>
        <p:spPr>
          <a:xfrm>
            <a:off x="463722" y="0"/>
            <a:ext cx="3047574" cy="685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kumimoji="1" lang="en-US" altLang="ja-JP" sz="2800" dirty="0">
                <a:solidFill>
                  <a:schemeClr val="bg1"/>
                </a:solidFill>
                <a:highlight>
                  <a:srgbClr val="D9185C"/>
                </a:highlight>
              </a:rPr>
              <a:t> TUTORIAL</a:t>
            </a:r>
            <a:r>
              <a:rPr kumimoji="1" lang="en-US" altLang="ja-JP" sz="2800" dirty="0">
                <a:solidFill>
                  <a:srgbClr val="D9185C"/>
                </a:solidFill>
                <a:highlight>
                  <a:srgbClr val="D9185C"/>
                </a:highlight>
              </a:rPr>
              <a:t>:</a:t>
            </a:r>
          </a:p>
          <a:p>
            <a:r>
              <a:rPr kumimoji="1" lang="en-US" altLang="ja-JP" sz="1600" dirty="0">
                <a:solidFill>
                  <a:schemeClr val="bg1"/>
                </a:solidFill>
                <a:highlight>
                  <a:srgbClr val="D9185C"/>
                </a:highlight>
              </a:rPr>
              <a:t>  </a:t>
            </a:r>
          </a:p>
          <a:p>
            <a:r>
              <a:rPr kumimoji="1" lang="en-US" altLang="ja-JP" sz="3600" dirty="0">
                <a:solidFill>
                  <a:srgbClr val="D91B5C"/>
                </a:solidFill>
              </a:rPr>
              <a:t>Graphics</a:t>
            </a:r>
          </a:p>
          <a:p>
            <a:r>
              <a:rPr kumimoji="1" lang="en-US" altLang="ja-JP" sz="3600" dirty="0">
                <a:solidFill>
                  <a:srgbClr val="D91B5C"/>
                </a:solidFill>
              </a:rPr>
              <a:t>&amp;</a:t>
            </a:r>
          </a:p>
          <a:p>
            <a:r>
              <a:rPr kumimoji="1" lang="en-US" altLang="ja-JP" sz="3600" dirty="0">
                <a:solidFill>
                  <a:srgbClr val="D91B5C"/>
                </a:solidFill>
              </a:rPr>
              <a:t>Photos</a:t>
            </a:r>
            <a:endParaRPr kumimoji="1" lang="ja-JP" altLang="en-US" sz="3600">
              <a:solidFill>
                <a:srgbClr val="D91B5C"/>
              </a:solidFill>
            </a:endParaRPr>
          </a:p>
        </p:txBody>
      </p:sp>
    </p:spTree>
    <p:custDataLst>
      <p:tags r:id="rId1"/>
    </p:custDataLst>
    <p:extLst>
      <p:ext uri="{BB962C8B-B14F-4D97-AF65-F5344CB8AC3E}">
        <p14:creationId xmlns:p14="http://schemas.microsoft.com/office/powerpoint/2010/main" val="3423777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6">
            <a:extLst>
              <a:ext uri="{FF2B5EF4-FFF2-40B4-BE49-F238E27FC236}">
                <a16:creationId xmlns:a16="http://schemas.microsoft.com/office/drawing/2014/main" id="{B3691DB7-08B3-F740-8E20-4B19DA7211A2}"/>
              </a:ext>
            </a:extLst>
          </p:cNvPr>
          <p:cNvSpPr txBox="1">
            <a:spLocks/>
          </p:cNvSpPr>
          <p:nvPr/>
        </p:nvSpPr>
        <p:spPr>
          <a:xfrm>
            <a:off x="3886542" y="1"/>
            <a:ext cx="7875529" cy="6858000"/>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31775" lvl="0" indent="-223838" algn="l"/>
            <a:r>
              <a:rPr lang="en-US" sz="1800" b="1" dirty="0">
                <a:solidFill>
                  <a:srgbClr val="48595D"/>
                </a:solidFill>
                <a:latin typeface="Arial" panose="020B0604020202020204" pitchFamily="34" charset="0"/>
                <a:ea typeface="Arial" charset="0"/>
                <a:cs typeface="Arial" panose="020B0604020202020204" pitchFamily="34" charset="0"/>
              </a:rPr>
              <a:t>Adjusting the dimensions of a photo</a:t>
            </a:r>
          </a:p>
          <a:p>
            <a:pPr marL="115888" lvl="1" indent="-109538">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To crop a photo, right click on it and select Crop. Pull in the borders to where you want.</a:t>
            </a:r>
          </a:p>
          <a:p>
            <a:pPr marL="115888" lvl="1" indent="-109538">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To enlarge a photo without distorting it, hold down the Shift key as you pull a corner in or out.</a:t>
            </a:r>
          </a:p>
          <a:p>
            <a:pPr marL="7937" lvl="1"/>
            <a:endParaRPr lang="en-US" sz="1200" dirty="0">
              <a:solidFill>
                <a:srgbClr val="48595D"/>
              </a:solidFill>
              <a:latin typeface="Arial" panose="020B0604020202020204" pitchFamily="34" charset="0"/>
              <a:ea typeface="Arial" charset="0"/>
              <a:cs typeface="Arial" panose="020B0604020202020204" pitchFamily="34" charset="0"/>
            </a:endParaRPr>
          </a:p>
          <a:p>
            <a:pPr marL="7937" lvl="1"/>
            <a:endParaRPr lang="en-US" sz="1200" dirty="0">
              <a:solidFill>
                <a:srgbClr val="48595D"/>
              </a:solidFill>
              <a:latin typeface="Arial" panose="020B0604020202020204" pitchFamily="34" charset="0"/>
              <a:ea typeface="Arial" charset="0"/>
              <a:cs typeface="Arial" panose="020B0604020202020204" pitchFamily="34" charset="0"/>
            </a:endParaRPr>
          </a:p>
          <a:p>
            <a:pPr marL="231775" lvl="0" indent="-223838" algn="l"/>
            <a:r>
              <a:rPr lang="en-US" sz="1800" b="1" dirty="0">
                <a:solidFill>
                  <a:srgbClr val="48595D"/>
                </a:solidFill>
                <a:latin typeface="Arial" panose="020B0604020202020204" pitchFamily="34" charset="0"/>
                <a:ea typeface="Arial" charset="0"/>
                <a:cs typeface="Arial" panose="020B0604020202020204" pitchFamily="34" charset="0"/>
              </a:rPr>
              <a:t>Adding new slides</a:t>
            </a:r>
          </a:p>
          <a:p>
            <a:pPr marL="114300" lvl="1" indent="-106363">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Formatted slides are available when you click on New Slide in the Slides section of the Insert tab. </a:t>
            </a:r>
          </a:p>
          <a:p>
            <a:pPr marL="114300" lvl="1" indent="-106363">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These slides follow the look and style of this PowerPoint template, but you will only be able to change the text in these slides.</a:t>
            </a:r>
          </a:p>
          <a:p>
            <a:pPr marL="7937" lvl="1"/>
            <a:endParaRPr lang="en-US" sz="1200" dirty="0">
              <a:solidFill>
                <a:srgbClr val="48595D"/>
              </a:solidFill>
              <a:latin typeface="Arial" panose="020B0604020202020204" pitchFamily="34" charset="0"/>
              <a:ea typeface="Arial" charset="0"/>
              <a:cs typeface="Arial" panose="020B0604020202020204" pitchFamily="34" charset="0"/>
            </a:endParaRPr>
          </a:p>
          <a:p>
            <a:pPr marL="7937" lvl="1"/>
            <a:endParaRPr lang="en-US" sz="1200" dirty="0">
              <a:solidFill>
                <a:srgbClr val="48595D"/>
              </a:solidFill>
              <a:latin typeface="Arial" panose="020B0604020202020204" pitchFamily="34" charset="0"/>
              <a:ea typeface="Arial" charset="0"/>
              <a:cs typeface="Arial" panose="020B0604020202020204" pitchFamily="34" charset="0"/>
            </a:endParaRPr>
          </a:p>
          <a:p>
            <a:pPr marL="9525" lvl="0" indent="-9525" algn="l"/>
            <a:r>
              <a:rPr lang="en-US" sz="1800" b="1" dirty="0">
                <a:solidFill>
                  <a:srgbClr val="48595D"/>
                </a:solidFill>
                <a:latin typeface="Arial" panose="020B0604020202020204" pitchFamily="34" charset="0"/>
                <a:ea typeface="Arial" charset="0"/>
                <a:cs typeface="Arial" panose="020B0604020202020204" pitchFamily="34" charset="0"/>
              </a:rPr>
              <a:t>Colors</a:t>
            </a:r>
          </a:p>
          <a:p>
            <a:pPr marL="114300" indent="-114300" algn="l">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For your convenience, the Rotary colors have been preset in the theme, and Rotary Leadership Colors and Secondary Colors appear on the pasteboard below every slide. </a:t>
            </a:r>
          </a:p>
          <a:p>
            <a:pPr marL="114300" lvl="0" indent="-114300" algn="l">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To change all the colors quickly, go to the Design tab and choose another color scheme in the Variants section.</a:t>
            </a:r>
          </a:p>
          <a:p>
            <a:pPr marL="114300" lvl="1" indent="-106363">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To change a solid background to another color, right click, select Format Shape, and change the color in the Fill option. You can also change colors in the Design tab by selecting Format Background in the Customize section.</a:t>
            </a:r>
          </a:p>
          <a:p>
            <a:pPr marL="114300" lvl="1" indent="-106363">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To change colors in a dual background to other colors, right click, select Format Shape, and change the colors in the Fill option by selecting Gradient fill. You can also change colors in the Design tab by selecting Format Background in the Customize section.</a:t>
            </a:r>
          </a:p>
          <a:p>
            <a:pPr marL="7937" lvl="1"/>
            <a:endParaRPr lang="en-US" sz="1200" dirty="0">
              <a:solidFill>
                <a:srgbClr val="48595D"/>
              </a:solidFill>
              <a:latin typeface="Arial" panose="020B0604020202020204" pitchFamily="34" charset="0"/>
              <a:ea typeface="Arial" charset="0"/>
              <a:cs typeface="Arial" panose="020B0604020202020204" pitchFamily="34" charset="0"/>
            </a:endParaRPr>
          </a:p>
          <a:p>
            <a:pPr marL="7937" lvl="1"/>
            <a:endParaRPr lang="en-US" sz="1200" dirty="0">
              <a:solidFill>
                <a:srgbClr val="48595D"/>
              </a:solidFill>
              <a:latin typeface="Arial" panose="020B0604020202020204" pitchFamily="34" charset="0"/>
              <a:ea typeface="Arial" charset="0"/>
              <a:cs typeface="Arial" panose="020B0604020202020204" pitchFamily="34" charset="0"/>
            </a:endParaRPr>
          </a:p>
          <a:p>
            <a:pPr marL="7937" lvl="1"/>
            <a:r>
              <a:rPr lang="en-US" b="1" dirty="0">
                <a:solidFill>
                  <a:srgbClr val="48595D"/>
                </a:solidFill>
                <a:latin typeface="Arial" panose="020B0604020202020204" pitchFamily="34" charset="0"/>
                <a:ea typeface="Arial" charset="0"/>
                <a:cs typeface="Arial" panose="020B0604020202020204" pitchFamily="34" charset="0"/>
              </a:rPr>
              <a:t>Fonts</a:t>
            </a:r>
          </a:p>
          <a:p>
            <a:pPr marL="114300" lvl="1" indent="-107950">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We recommend using the Arial font because it is very readable both on screen and printed out.</a:t>
            </a:r>
          </a:p>
          <a:p>
            <a:pPr marL="114300" lvl="1" indent="-107950">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Other brand options are Arial Narrow, Georgia, Open Sans, and Open Sans Condensed.</a:t>
            </a:r>
          </a:p>
        </p:txBody>
      </p:sp>
      <p:sp>
        <p:nvSpPr>
          <p:cNvPr id="4" name="Title 5">
            <a:extLst>
              <a:ext uri="{FF2B5EF4-FFF2-40B4-BE49-F238E27FC236}">
                <a16:creationId xmlns:a16="http://schemas.microsoft.com/office/drawing/2014/main" id="{D3AA72BC-8E2B-0644-A7BD-D30ECC20E23A}"/>
              </a:ext>
            </a:extLst>
          </p:cNvPr>
          <p:cNvSpPr txBox="1">
            <a:spLocks/>
          </p:cNvSpPr>
          <p:nvPr/>
        </p:nvSpPr>
        <p:spPr>
          <a:xfrm>
            <a:off x="463722" y="0"/>
            <a:ext cx="2993853" cy="685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kumimoji="1" lang="en-US" altLang="ja-JP" sz="2800" dirty="0">
                <a:solidFill>
                  <a:schemeClr val="bg1"/>
                </a:solidFill>
                <a:highlight>
                  <a:srgbClr val="D9185C"/>
                </a:highlight>
              </a:rPr>
              <a:t> TUTORIAL</a:t>
            </a:r>
            <a:r>
              <a:rPr kumimoji="1" lang="en-US" altLang="ja-JP" sz="2800" dirty="0">
                <a:solidFill>
                  <a:srgbClr val="D9185C"/>
                </a:solidFill>
                <a:highlight>
                  <a:srgbClr val="D9185C"/>
                </a:highlight>
              </a:rPr>
              <a:t>:</a:t>
            </a:r>
          </a:p>
          <a:p>
            <a:r>
              <a:rPr kumimoji="1" lang="en-US" altLang="ja-JP" sz="1600" dirty="0">
                <a:solidFill>
                  <a:schemeClr val="bg1"/>
                </a:solidFill>
                <a:highlight>
                  <a:srgbClr val="D9185C"/>
                </a:highlight>
              </a:rPr>
              <a:t>  </a:t>
            </a:r>
          </a:p>
          <a:p>
            <a:r>
              <a:rPr kumimoji="1" lang="en-US" altLang="ja-JP" sz="3600" dirty="0">
                <a:solidFill>
                  <a:srgbClr val="D91B5C"/>
                </a:solidFill>
              </a:rPr>
              <a:t>Layout,</a:t>
            </a:r>
          </a:p>
          <a:p>
            <a:r>
              <a:rPr kumimoji="1" lang="en-US" altLang="ja-JP" sz="3600" dirty="0">
                <a:solidFill>
                  <a:srgbClr val="D91B5C"/>
                </a:solidFill>
              </a:rPr>
              <a:t>Colors</a:t>
            </a:r>
          </a:p>
          <a:p>
            <a:r>
              <a:rPr kumimoji="1" lang="en-US" altLang="ja-JP" sz="3600" dirty="0">
                <a:solidFill>
                  <a:srgbClr val="D91B5C"/>
                </a:solidFill>
              </a:rPr>
              <a:t>&amp;</a:t>
            </a:r>
          </a:p>
          <a:p>
            <a:r>
              <a:rPr kumimoji="1" lang="en-US" altLang="ja-JP" sz="3600" dirty="0">
                <a:solidFill>
                  <a:srgbClr val="D91B5C"/>
                </a:solidFill>
              </a:rPr>
              <a:t>Fonts</a:t>
            </a:r>
            <a:endParaRPr kumimoji="1" lang="ja-JP" altLang="en-US" sz="3600">
              <a:solidFill>
                <a:srgbClr val="D91B5C"/>
              </a:solidFill>
            </a:endParaRPr>
          </a:p>
        </p:txBody>
      </p:sp>
    </p:spTree>
    <p:custDataLst>
      <p:tags r:id="rId1"/>
    </p:custDataLst>
    <p:extLst>
      <p:ext uri="{BB962C8B-B14F-4D97-AF65-F5344CB8AC3E}">
        <p14:creationId xmlns:p14="http://schemas.microsoft.com/office/powerpoint/2010/main" val="1671744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6">
            <a:extLst>
              <a:ext uri="{FF2B5EF4-FFF2-40B4-BE49-F238E27FC236}">
                <a16:creationId xmlns:a16="http://schemas.microsoft.com/office/drawing/2014/main" id="{B3691DB7-08B3-F740-8E20-4B19DA7211A2}"/>
              </a:ext>
            </a:extLst>
          </p:cNvPr>
          <p:cNvSpPr txBox="1">
            <a:spLocks/>
          </p:cNvSpPr>
          <p:nvPr/>
        </p:nvSpPr>
        <p:spPr>
          <a:xfrm>
            <a:off x="4250724" y="0"/>
            <a:ext cx="6745226" cy="6858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a:solidFill>
                  <a:srgbClr val="48595D"/>
                </a:solidFill>
                <a:latin typeface="Arial" panose="020B0604020202020204" pitchFamily="34" charset="0"/>
                <a:ea typeface="Arial" charset="0"/>
                <a:cs typeface="Arial" panose="020B0604020202020204" pitchFamily="34" charset="0"/>
              </a:rPr>
              <a:t>Use the following resources to find images, videos, and brand guidelines. Please keep in mind that we are people of action</a:t>
            </a:r>
            <a:r>
              <a:rPr lang="en-US" b="1" dirty="0">
                <a:solidFill>
                  <a:srgbClr val="48595D"/>
                </a:solidFill>
                <a:ea typeface="Arial" charset="0"/>
                <a:cs typeface="Arial" panose="020B0604020202020204" pitchFamily="34" charset="0"/>
              </a:rPr>
              <a:t> </a:t>
            </a:r>
            <a:r>
              <a:rPr lang="en-US" b="1" dirty="0"/>
              <a:t>—</a:t>
            </a:r>
            <a:r>
              <a:rPr lang="en-US" b="1" dirty="0">
                <a:solidFill>
                  <a:srgbClr val="48595D"/>
                </a:solidFill>
                <a:ea typeface="Arial" charset="0"/>
                <a:cs typeface="Arial" panose="020B0604020202020204" pitchFamily="34" charset="0"/>
              </a:rPr>
              <a:t> </a:t>
            </a:r>
            <a:r>
              <a:rPr lang="en-US" b="1" dirty="0">
                <a:solidFill>
                  <a:srgbClr val="48595D"/>
                </a:solidFill>
                <a:latin typeface="Arial" panose="020B0604020202020204" pitchFamily="34" charset="0"/>
                <a:ea typeface="Arial" charset="0"/>
                <a:cs typeface="Arial" panose="020B0604020202020204" pitchFamily="34" charset="0"/>
              </a:rPr>
              <a:t>and choose images that show </a:t>
            </a:r>
            <a:r>
              <a:rPr lang="en-US" b="1" i="1" dirty="0">
                <a:solidFill>
                  <a:srgbClr val="48595D"/>
                </a:solidFill>
                <a:latin typeface="Arial" panose="020B0604020202020204" pitchFamily="34" charset="0"/>
                <a:ea typeface="Arial" charset="0"/>
                <a:cs typeface="Arial" panose="020B0604020202020204" pitchFamily="34" charset="0"/>
              </a:rPr>
              <a:t>action.</a:t>
            </a:r>
          </a:p>
          <a:p>
            <a:pPr lvl="0" algn="l"/>
            <a:endParaRPr lang="en-US" b="1" dirty="0">
              <a:solidFill>
                <a:srgbClr val="48595D"/>
              </a:solidFill>
              <a:latin typeface="Arial" panose="020B0604020202020204" pitchFamily="34" charset="0"/>
              <a:ea typeface="Arial" charset="0"/>
              <a:cs typeface="Arial" panose="020B0604020202020204" pitchFamily="34" charset="0"/>
            </a:endParaRPr>
          </a:p>
          <a:p>
            <a:pPr marL="6350" lvl="1"/>
            <a:r>
              <a:rPr lang="en-US" b="1" dirty="0">
                <a:solidFill>
                  <a:srgbClr val="48595D"/>
                </a:solidFill>
                <a:latin typeface="Arial" panose="020B0604020202020204" pitchFamily="34" charset="0"/>
                <a:ea typeface="Arial" charset="0"/>
                <a:cs typeface="Arial" panose="020B0604020202020204" pitchFamily="34" charset="0"/>
                <a:hlinkClick r:id="rId3"/>
              </a:rPr>
              <a:t>Brand Center</a:t>
            </a:r>
            <a:br>
              <a:rPr lang="en-US" b="1" dirty="0">
                <a:solidFill>
                  <a:srgbClr val="48595D"/>
                </a:solidFill>
                <a:latin typeface="Arial" panose="020B0604020202020204" pitchFamily="34" charset="0"/>
                <a:ea typeface="Arial" charset="0"/>
                <a:cs typeface="Arial" panose="020B0604020202020204" pitchFamily="34" charset="0"/>
              </a:rPr>
            </a:br>
            <a:r>
              <a:rPr lang="en-US" sz="1200" dirty="0">
                <a:solidFill>
                  <a:srgbClr val="48595D"/>
                </a:solidFill>
                <a:latin typeface="Arial" panose="020B0604020202020204" pitchFamily="34" charset="0"/>
                <a:ea typeface="Arial" charset="0"/>
                <a:cs typeface="Arial" panose="020B0604020202020204" pitchFamily="34" charset="0"/>
                <a:hlinkClick r:id="rId3"/>
              </a:rPr>
              <a:t>https://brandcenter.rotary.org/en-us/</a:t>
            </a:r>
            <a:endParaRPr lang="en-US" sz="1200" dirty="0">
              <a:solidFill>
                <a:srgbClr val="48595D"/>
              </a:solidFill>
              <a:latin typeface="Arial" panose="020B0604020202020204" pitchFamily="34" charset="0"/>
              <a:ea typeface="Arial" charset="0"/>
              <a:cs typeface="Arial" panose="020B0604020202020204" pitchFamily="34" charset="0"/>
            </a:endParaRPr>
          </a:p>
        </p:txBody>
      </p:sp>
      <p:sp>
        <p:nvSpPr>
          <p:cNvPr id="4" name="Title 5">
            <a:extLst>
              <a:ext uri="{FF2B5EF4-FFF2-40B4-BE49-F238E27FC236}">
                <a16:creationId xmlns:a16="http://schemas.microsoft.com/office/drawing/2014/main" id="{97293795-BE2A-014C-9743-5939BC34F00C}"/>
              </a:ext>
            </a:extLst>
          </p:cNvPr>
          <p:cNvSpPr txBox="1">
            <a:spLocks/>
          </p:cNvSpPr>
          <p:nvPr/>
        </p:nvSpPr>
        <p:spPr>
          <a:xfrm>
            <a:off x="463722" y="0"/>
            <a:ext cx="3122441" cy="67761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kumimoji="1" lang="en-US" altLang="ja-JP" sz="2800" dirty="0">
                <a:solidFill>
                  <a:schemeClr val="bg1"/>
                </a:solidFill>
                <a:highlight>
                  <a:srgbClr val="D9185C"/>
                </a:highlight>
              </a:rPr>
              <a:t> TUTORIAL</a:t>
            </a:r>
            <a:r>
              <a:rPr kumimoji="1" lang="en-US" altLang="ja-JP" sz="2800" dirty="0">
                <a:solidFill>
                  <a:srgbClr val="D9185C"/>
                </a:solidFill>
                <a:highlight>
                  <a:srgbClr val="D9185C"/>
                </a:highlight>
              </a:rPr>
              <a:t>:</a:t>
            </a:r>
          </a:p>
          <a:p>
            <a:r>
              <a:rPr kumimoji="1" lang="en-US" altLang="ja-JP" sz="2000" dirty="0">
                <a:solidFill>
                  <a:schemeClr val="bg1"/>
                </a:solidFill>
                <a:highlight>
                  <a:srgbClr val="D9185C"/>
                </a:highlight>
              </a:rPr>
              <a:t>  </a:t>
            </a:r>
          </a:p>
          <a:p>
            <a:r>
              <a:rPr kumimoji="1" lang="en-US" altLang="ja-JP" sz="3600" dirty="0">
                <a:solidFill>
                  <a:srgbClr val="D91B5C"/>
                </a:solidFill>
              </a:rPr>
              <a:t>Images,</a:t>
            </a:r>
          </a:p>
          <a:p>
            <a:r>
              <a:rPr kumimoji="1" lang="en-US" altLang="ja-JP" sz="3600" dirty="0">
                <a:solidFill>
                  <a:srgbClr val="D91B5C"/>
                </a:solidFill>
              </a:rPr>
              <a:t>Videos</a:t>
            </a:r>
          </a:p>
          <a:p>
            <a:r>
              <a:rPr kumimoji="1" lang="en-US" altLang="ja-JP" sz="3600" dirty="0">
                <a:solidFill>
                  <a:srgbClr val="D91B5C"/>
                </a:solidFill>
              </a:rPr>
              <a:t>&amp;</a:t>
            </a:r>
          </a:p>
          <a:p>
            <a:r>
              <a:rPr kumimoji="1" lang="en-US" altLang="ja-JP" sz="3600" dirty="0">
                <a:solidFill>
                  <a:srgbClr val="D91B5C"/>
                </a:solidFill>
              </a:rPr>
              <a:t>Brand Guidelines</a:t>
            </a:r>
          </a:p>
        </p:txBody>
      </p:sp>
    </p:spTree>
    <p:custDataLst>
      <p:tags r:id="rId1"/>
    </p:custDataLst>
    <p:extLst>
      <p:ext uri="{BB962C8B-B14F-4D97-AF65-F5344CB8AC3E}">
        <p14:creationId xmlns:p14="http://schemas.microsoft.com/office/powerpoint/2010/main" val="3240093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FE7F13-ED1C-E14A-BB84-AB63B6D7F610}"/>
              </a:ext>
            </a:extLst>
          </p:cNvPr>
          <p:cNvSpPr>
            <a:spLocks noGrp="1"/>
          </p:cNvSpPr>
          <p:nvPr>
            <p:ph idx="1"/>
          </p:nvPr>
        </p:nvSpPr>
        <p:spPr/>
        <p:txBody>
          <a:bodyPr numCol="1" anchor="ctr" anchorCtr="0">
            <a:noAutofit/>
          </a:bodyPr>
          <a:lstStyle/>
          <a:p>
            <a:pPr>
              <a:lnSpc>
                <a:spcPct val="100000"/>
              </a:lnSpc>
              <a:spcBef>
                <a:spcPts val="0"/>
              </a:spcBef>
            </a:pPr>
            <a:r>
              <a:rPr lang="en-US" sz="1200" dirty="0">
                <a:latin typeface="Arial" panose="020B0604020202020204" pitchFamily="34" charset="0"/>
                <a:cs typeface="Arial" panose="020B0604020202020204" pitchFamily="34" charset="0"/>
              </a:rPr>
              <a:t>We have created special signature systems that allow you to identify your club on all your communications materials.</a:t>
            </a:r>
          </a:p>
          <a:p>
            <a:pPr>
              <a:lnSpc>
                <a:spcPct val="100000"/>
              </a:lnSpc>
              <a:spcBef>
                <a:spcPts val="0"/>
              </a:spcBef>
            </a:pPr>
            <a:endParaRPr lang="en-US" sz="1200" dirty="0">
              <a:latin typeface="Arial" panose="020B0604020202020204" pitchFamily="34" charset="0"/>
              <a:cs typeface="Arial" panose="020B0604020202020204" pitchFamily="34" charset="0"/>
            </a:endParaRPr>
          </a:p>
          <a:p>
            <a:pPr>
              <a:lnSpc>
                <a:spcPct val="100000"/>
              </a:lnSpc>
              <a:spcBef>
                <a:spcPts val="0"/>
              </a:spcBef>
            </a:pPr>
            <a:r>
              <a:rPr lang="en-US" sz="1200" dirty="0">
                <a:latin typeface="Arial" panose="020B0604020202020204" pitchFamily="34" charset="0"/>
                <a:cs typeface="Arial" panose="020B0604020202020204" pitchFamily="34" charset="0"/>
              </a:rPr>
              <a:t>The Rotary club signature comprises the Masterbrand Signature plus the club name. You should use this signature system instead of the Masterbrand Signature alone on club-level communications.</a:t>
            </a:r>
          </a:p>
          <a:p>
            <a:pPr>
              <a:lnSpc>
                <a:spcPct val="100000"/>
              </a:lnSpc>
              <a:spcBef>
                <a:spcPts val="0"/>
              </a:spcBef>
            </a:pPr>
            <a:endParaRPr lang="en-US" sz="1200" dirty="0">
              <a:latin typeface="Arial" panose="020B0604020202020204" pitchFamily="34" charset="0"/>
              <a:cs typeface="Arial" panose="020B0604020202020204" pitchFamily="34" charset="0"/>
            </a:endParaRPr>
          </a:p>
          <a:p>
            <a:pPr>
              <a:lnSpc>
                <a:spcPct val="100000"/>
              </a:lnSpc>
              <a:spcBef>
                <a:spcPts val="0"/>
              </a:spcBef>
            </a:pPr>
            <a:r>
              <a:rPr lang="en-US" sz="1200" dirty="0">
                <a:latin typeface="Arial" panose="020B0604020202020204" pitchFamily="34" charset="0"/>
                <a:cs typeface="Arial" panose="020B0604020202020204" pitchFamily="34" charset="0"/>
              </a:rPr>
              <a:t>Use the name on your charter or the name your club is known by in your community in your club logo. Because the word “Rotary” is already in the logo, you don’t need to repeat it. For example, the Rotary Club of Evanston, Illinois, USA, would add only “Club of Evanston” below the Masterbrand Signature.</a:t>
            </a:r>
          </a:p>
          <a:p>
            <a:pPr>
              <a:lnSpc>
                <a:spcPct val="100000"/>
              </a:lnSpc>
              <a:spcBef>
                <a:spcPts val="0"/>
              </a:spcBef>
            </a:pPr>
            <a:endParaRPr lang="en-US" sz="1200" dirty="0">
              <a:latin typeface="Arial" panose="020B0604020202020204" pitchFamily="34" charset="0"/>
              <a:cs typeface="Arial" panose="020B0604020202020204" pitchFamily="34" charset="0"/>
            </a:endParaRPr>
          </a:p>
          <a:p>
            <a:pPr>
              <a:lnSpc>
                <a:spcPct val="100000"/>
              </a:lnSpc>
              <a:spcBef>
                <a:spcPts val="0"/>
              </a:spcBef>
            </a:pPr>
            <a:r>
              <a:rPr lang="en-US" sz="1200" dirty="0">
                <a:latin typeface="Arial" panose="020B0604020202020204" pitchFamily="34" charset="0"/>
                <a:cs typeface="Arial" panose="020B0604020202020204" pitchFamily="34" charset="0"/>
              </a:rPr>
              <a:t>The club name always appears on the same side as the wordmark, it should right-align with the “y” in Rotary. The positioning and the size relationship between the wordmark and the wheel can’t be altered.</a:t>
            </a:r>
          </a:p>
          <a:p>
            <a:pPr>
              <a:lnSpc>
                <a:spcPct val="100000"/>
              </a:lnSpc>
              <a:spcBef>
                <a:spcPts val="0"/>
              </a:spcBef>
            </a:pPr>
            <a:endParaRPr lang="en-US" sz="1200" dirty="0">
              <a:latin typeface="Arial" panose="020B0604020202020204" pitchFamily="34" charset="0"/>
              <a:cs typeface="Arial" panose="020B0604020202020204" pitchFamily="34" charset="0"/>
            </a:endParaRPr>
          </a:p>
          <a:p>
            <a:pPr>
              <a:lnSpc>
                <a:spcPct val="100000"/>
              </a:lnSpc>
              <a:spcBef>
                <a:spcPts val="0"/>
              </a:spcBef>
            </a:pPr>
            <a:r>
              <a:rPr lang="en-US" sz="1200" dirty="0">
                <a:latin typeface="Arial" panose="020B0604020202020204" pitchFamily="34" charset="0"/>
                <a:cs typeface="Arial" panose="020B0604020202020204" pitchFamily="34" charset="0"/>
              </a:rPr>
              <a:t>You can use either the Masterbrand Signature or the Masterbrand Signature Simplified when you create your district or zone logo. We recommend using the simplified version if the logo will be smaller than 1.25 cm (0.5 inches) or will be embroidered.</a:t>
            </a:r>
          </a:p>
          <a:p>
            <a:pPr>
              <a:lnSpc>
                <a:spcPct val="100000"/>
              </a:lnSpc>
              <a:spcBef>
                <a:spcPts val="0"/>
              </a:spcBef>
            </a:pPr>
            <a:endParaRPr lang="en-US" sz="1200" dirty="0">
              <a:latin typeface="Arial" panose="020B0604020202020204" pitchFamily="34" charset="0"/>
              <a:cs typeface="Arial" panose="020B0604020202020204" pitchFamily="34" charset="0"/>
            </a:endParaRPr>
          </a:p>
          <a:p>
            <a:pPr>
              <a:lnSpc>
                <a:spcPct val="100000"/>
              </a:lnSpc>
            </a:pPr>
            <a:endParaRPr lang="en-US" sz="1200" dirty="0"/>
          </a:p>
        </p:txBody>
      </p:sp>
      <p:sp>
        <p:nvSpPr>
          <p:cNvPr id="2" name="Title 1">
            <a:extLst>
              <a:ext uri="{FF2B5EF4-FFF2-40B4-BE49-F238E27FC236}">
                <a16:creationId xmlns:a16="http://schemas.microsoft.com/office/drawing/2014/main" id="{84BF141D-04D4-CC45-BD42-90783409B82F}"/>
              </a:ext>
            </a:extLst>
          </p:cNvPr>
          <p:cNvSpPr>
            <a:spLocks noGrp="1"/>
          </p:cNvSpPr>
          <p:nvPr>
            <p:ph type="title"/>
          </p:nvPr>
        </p:nvSpPr>
        <p:spPr/>
        <p:txBody>
          <a:bodyPr/>
          <a:lstStyle/>
          <a:p>
            <a:r>
              <a:rPr kumimoji="1" lang="en-US" altLang="ja-JP" sz="2800" dirty="0">
                <a:solidFill>
                  <a:schemeClr val="bg1"/>
                </a:solidFill>
                <a:highlight>
                  <a:srgbClr val="D9185C"/>
                </a:highlight>
              </a:rPr>
              <a:t> TUTORIAL</a:t>
            </a:r>
            <a:r>
              <a:rPr kumimoji="1" lang="en-US" altLang="ja-JP" sz="2800" dirty="0">
                <a:solidFill>
                  <a:srgbClr val="D9185C"/>
                </a:solidFill>
                <a:highlight>
                  <a:srgbClr val="D9185C"/>
                </a:highlight>
              </a:rPr>
              <a:t>:</a:t>
            </a:r>
            <a:br>
              <a:rPr kumimoji="1" lang="en-US" altLang="ja-JP" sz="2800" dirty="0">
                <a:solidFill>
                  <a:srgbClr val="D9185C"/>
                </a:solidFill>
                <a:highlight>
                  <a:srgbClr val="D9185C"/>
                </a:highlight>
              </a:rPr>
            </a:br>
            <a:r>
              <a:rPr kumimoji="1" lang="en-US" altLang="ja-JP" sz="1600" dirty="0">
                <a:solidFill>
                  <a:schemeClr val="bg1"/>
                </a:solidFill>
                <a:highlight>
                  <a:srgbClr val="D9185C"/>
                </a:highlight>
              </a:rPr>
              <a:t>  </a:t>
            </a:r>
            <a:r>
              <a:rPr kumimoji="1" lang="en-US" altLang="ja-JP" sz="1200" dirty="0">
                <a:solidFill>
                  <a:schemeClr val="bg1"/>
                </a:solidFill>
                <a:highlight>
                  <a:srgbClr val="D9185C"/>
                </a:highlight>
              </a:rPr>
              <a:t>  </a:t>
            </a:r>
            <a:br>
              <a:rPr kumimoji="1" lang="en-US" altLang="ja-JP" sz="1200" dirty="0">
                <a:solidFill>
                  <a:schemeClr val="bg1"/>
                </a:solidFill>
                <a:highlight>
                  <a:srgbClr val="D9185C"/>
                </a:highlight>
              </a:rPr>
            </a:br>
            <a:r>
              <a:rPr lang="en-US" dirty="0">
                <a:solidFill>
                  <a:srgbClr val="D9185C"/>
                </a:solidFill>
              </a:rPr>
              <a:t>Signature System</a:t>
            </a:r>
            <a:br>
              <a:rPr lang="en-US" dirty="0">
                <a:solidFill>
                  <a:srgbClr val="D9185C"/>
                </a:solidFill>
              </a:rPr>
            </a:br>
            <a:r>
              <a:rPr lang="en-US" dirty="0">
                <a:solidFill>
                  <a:srgbClr val="D9185C"/>
                </a:solidFill>
              </a:rPr>
              <a:t>for Clubs</a:t>
            </a:r>
            <a:br>
              <a:rPr lang="en-US" dirty="0">
                <a:solidFill>
                  <a:srgbClr val="D9185C"/>
                </a:solidFill>
              </a:rPr>
            </a:br>
            <a:endParaRPr lang="en-US" dirty="0"/>
          </a:p>
        </p:txBody>
      </p:sp>
      <p:sp>
        <p:nvSpPr>
          <p:cNvPr id="5" name="Text Placeholder 6">
            <a:extLst>
              <a:ext uri="{FF2B5EF4-FFF2-40B4-BE49-F238E27FC236}">
                <a16:creationId xmlns:a16="http://schemas.microsoft.com/office/drawing/2014/main" id="{B3691DB7-08B3-F740-8E20-4B19DA7211A2}"/>
              </a:ext>
            </a:extLst>
          </p:cNvPr>
          <p:cNvSpPr txBox="1">
            <a:spLocks/>
          </p:cNvSpPr>
          <p:nvPr/>
        </p:nvSpPr>
        <p:spPr>
          <a:xfrm>
            <a:off x="3132753" y="5394957"/>
            <a:ext cx="4519167" cy="972152"/>
          </a:xfrm>
          <a:prstGeom prst="rect">
            <a:avLst/>
          </a:prstGeom>
        </p:spPr>
        <p:txBody>
          <a:bodyPr vert="horz" lIns="91440" tIns="45720" rIns="91440" bIns="45720" rtlCol="0" anchor="b"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b="1" dirty="0">
                <a:solidFill>
                  <a:srgbClr val="48595D"/>
                </a:solidFill>
                <a:latin typeface="Arial" panose="020B0604020202020204" pitchFamily="34" charset="0"/>
                <a:ea typeface="Arial" charset="0"/>
                <a:cs typeface="Arial" panose="020B0604020202020204" pitchFamily="34" charset="0"/>
              </a:rPr>
              <a:t>Find templates for creating your club, district,</a:t>
            </a:r>
          </a:p>
          <a:p>
            <a:pPr lvl="0" algn="l"/>
            <a:r>
              <a:rPr lang="en-US" b="1" dirty="0">
                <a:solidFill>
                  <a:srgbClr val="48595D"/>
                </a:solidFill>
                <a:latin typeface="Arial" panose="020B0604020202020204" pitchFamily="34" charset="0"/>
                <a:ea typeface="Arial" charset="0"/>
                <a:cs typeface="Arial" panose="020B0604020202020204" pitchFamily="34" charset="0"/>
              </a:rPr>
              <a:t>zone, or program logos in the Brand Center:</a:t>
            </a:r>
          </a:p>
          <a:p>
            <a:pPr lvl="0" algn="l"/>
            <a:endParaRPr lang="en-US" b="1" dirty="0">
              <a:solidFill>
                <a:srgbClr val="48595D"/>
              </a:solidFill>
              <a:latin typeface="Arial" panose="020B0604020202020204" pitchFamily="34" charset="0"/>
              <a:ea typeface="Arial" charset="0"/>
              <a:cs typeface="Arial" panose="020B0604020202020204" pitchFamily="34" charset="0"/>
            </a:endParaRPr>
          </a:p>
          <a:p>
            <a:pPr lvl="0" algn="l"/>
            <a:r>
              <a:rPr lang="en-US" sz="1800" b="1" dirty="0">
                <a:solidFill>
                  <a:srgbClr val="48595D"/>
                </a:solidFill>
                <a:latin typeface="Arial" panose="020B0604020202020204" pitchFamily="34" charset="0"/>
                <a:ea typeface="Arial" charset="0"/>
                <a:cs typeface="Arial" panose="020B0604020202020204" pitchFamily="34" charset="0"/>
                <a:hlinkClick r:id="rId3"/>
              </a:rPr>
              <a:t>https://rotary.org/brandcenter</a:t>
            </a:r>
            <a:endParaRPr lang="en-US" sz="1800" b="1" dirty="0">
              <a:solidFill>
                <a:srgbClr val="48595D"/>
              </a:solidFill>
              <a:latin typeface="Arial" panose="020B0604020202020204" pitchFamily="34" charset="0"/>
              <a:ea typeface="Arial" charset="0"/>
              <a:cs typeface="Arial" panose="020B0604020202020204" pitchFamily="34" charset="0"/>
            </a:endParaRPr>
          </a:p>
        </p:txBody>
      </p:sp>
      <p:grpSp>
        <p:nvGrpSpPr>
          <p:cNvPr id="14" name="Group 13">
            <a:extLst>
              <a:ext uri="{FF2B5EF4-FFF2-40B4-BE49-F238E27FC236}">
                <a16:creationId xmlns:a16="http://schemas.microsoft.com/office/drawing/2014/main" id="{9D31C256-B7EF-E945-A683-D8ED3B3BE39E}"/>
              </a:ext>
            </a:extLst>
          </p:cNvPr>
          <p:cNvGrpSpPr/>
          <p:nvPr/>
        </p:nvGrpSpPr>
        <p:grpSpPr>
          <a:xfrm>
            <a:off x="8054264" y="771536"/>
            <a:ext cx="3882362" cy="4217648"/>
            <a:chOff x="8084479" y="1686115"/>
            <a:chExt cx="3389819" cy="3757747"/>
          </a:xfrm>
        </p:grpSpPr>
        <p:pic>
          <p:nvPicPr>
            <p:cNvPr id="16" name="Picture 15">
              <a:extLst>
                <a:ext uri="{FF2B5EF4-FFF2-40B4-BE49-F238E27FC236}">
                  <a16:creationId xmlns:a16="http://schemas.microsoft.com/office/drawing/2014/main" id="{A4BD53FE-CFB7-0743-BECF-27AA79C0D4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510" y="3726357"/>
              <a:ext cx="1384787" cy="1048674"/>
            </a:xfrm>
            <a:prstGeom prst="rect">
              <a:avLst/>
            </a:prstGeom>
          </p:spPr>
        </p:pic>
        <p:pic>
          <p:nvPicPr>
            <p:cNvPr id="19" name="Picture 18">
              <a:extLst>
                <a:ext uri="{FF2B5EF4-FFF2-40B4-BE49-F238E27FC236}">
                  <a16:creationId xmlns:a16="http://schemas.microsoft.com/office/drawing/2014/main" id="{A47D559D-5DAF-A045-B340-B08DBF3C02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62621" y="1686117"/>
              <a:ext cx="1411677" cy="1835180"/>
            </a:xfrm>
            <a:prstGeom prst="rect">
              <a:avLst/>
            </a:prstGeom>
          </p:spPr>
        </p:pic>
        <p:pic>
          <p:nvPicPr>
            <p:cNvPr id="20" name="Picture 19">
              <a:extLst>
                <a:ext uri="{FF2B5EF4-FFF2-40B4-BE49-F238E27FC236}">
                  <a16:creationId xmlns:a16="http://schemas.microsoft.com/office/drawing/2014/main" id="{6FEBE442-46B6-F040-A219-4BFD25048B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84479" y="3729683"/>
              <a:ext cx="1781402" cy="1714179"/>
            </a:xfrm>
            <a:prstGeom prst="rect">
              <a:avLst/>
            </a:prstGeom>
          </p:spPr>
        </p:pic>
        <p:pic>
          <p:nvPicPr>
            <p:cNvPr id="21" name="Picture 20">
              <a:extLst>
                <a:ext uri="{FF2B5EF4-FFF2-40B4-BE49-F238E27FC236}">
                  <a16:creationId xmlns:a16="http://schemas.microsoft.com/office/drawing/2014/main" id="{C4B1A5D3-4496-0B4C-BB45-B8C249A6F08E}"/>
                </a:ext>
              </a:extLst>
            </p:cNvPr>
            <p:cNvPicPr>
              <a:picLocks noChangeAspect="1"/>
            </p:cNvPicPr>
            <p:nvPr/>
          </p:nvPicPr>
          <p:blipFill rotWithShape="1">
            <a:blip r:embed="rId7">
              <a:extLst>
                <a:ext uri="{28A0092B-C50C-407E-A947-70E740481C1C}">
                  <a14:useLocalDpi xmlns:a14="http://schemas.microsoft.com/office/drawing/2010/main" val="0"/>
                </a:ext>
              </a:extLst>
            </a:blip>
            <a:srcRect t="14151"/>
            <a:stretch/>
          </p:blipFill>
          <p:spPr>
            <a:xfrm>
              <a:off x="8104164" y="1686115"/>
              <a:ext cx="1794846" cy="1835181"/>
            </a:xfrm>
            <a:prstGeom prst="rect">
              <a:avLst/>
            </a:prstGeom>
          </p:spPr>
        </p:pic>
      </p:grpSp>
    </p:spTree>
    <p:custDataLst>
      <p:tags r:id="rId1"/>
    </p:custDataLst>
    <p:extLst>
      <p:ext uri="{BB962C8B-B14F-4D97-AF65-F5344CB8AC3E}">
        <p14:creationId xmlns:p14="http://schemas.microsoft.com/office/powerpoint/2010/main" val="4096131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6">
            <a:extLst>
              <a:ext uri="{FF2B5EF4-FFF2-40B4-BE49-F238E27FC236}">
                <a16:creationId xmlns:a16="http://schemas.microsoft.com/office/drawing/2014/main" id="{CF6D791D-3D99-0841-8B29-86AE654EB621}"/>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sp>
        <p:nvSpPr>
          <p:cNvPr id="10" name="Subtitle 9">
            <a:extLst>
              <a:ext uri="{FF2B5EF4-FFF2-40B4-BE49-F238E27FC236}">
                <a16:creationId xmlns:a16="http://schemas.microsoft.com/office/drawing/2014/main" id="{B17D6786-00F6-6047-81A6-5165FC02E54A}"/>
              </a:ext>
            </a:extLst>
          </p:cNvPr>
          <p:cNvSpPr>
            <a:spLocks noGrp="1"/>
          </p:cNvSpPr>
          <p:nvPr>
            <p:ph type="subTitle" idx="1"/>
          </p:nvPr>
        </p:nvSpPr>
        <p:spPr/>
        <p:txBody>
          <a:bodyPr/>
          <a:lstStyle/>
          <a:p>
            <a:r>
              <a:rPr lang="en-US" dirty="0"/>
              <a:t>Type your Rotary club name here</a:t>
            </a:r>
          </a:p>
        </p:txBody>
      </p:sp>
      <p:sp>
        <p:nvSpPr>
          <p:cNvPr id="8" name="Title 7">
            <a:extLst>
              <a:ext uri="{FF2B5EF4-FFF2-40B4-BE49-F238E27FC236}">
                <a16:creationId xmlns:a16="http://schemas.microsoft.com/office/drawing/2014/main" id="{B0F37C06-8A3D-8E4C-B6E2-47C520E496A6}"/>
              </a:ext>
            </a:extLst>
          </p:cNvPr>
          <p:cNvSpPr>
            <a:spLocks noGrp="1"/>
          </p:cNvSpPr>
          <p:nvPr>
            <p:ph type="title"/>
          </p:nvPr>
        </p:nvSpPr>
        <p:spPr/>
        <p:txBody>
          <a:bodyPr/>
          <a:lstStyle/>
          <a:p>
            <a:r>
              <a:rPr lang="en-US" dirty="0"/>
              <a:t>Title of Presentation</a:t>
            </a:r>
          </a:p>
        </p:txBody>
      </p:sp>
      <p:pic>
        <p:nvPicPr>
          <p:cNvPr id="2" name="Picture 1">
            <a:extLst>
              <a:ext uri="{FF2B5EF4-FFF2-40B4-BE49-F238E27FC236}">
                <a16:creationId xmlns:a16="http://schemas.microsoft.com/office/drawing/2014/main" id="{3D8992A8-DF9E-39E1-AFB8-50016C3344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503" y="5818393"/>
            <a:ext cx="1883773" cy="716364"/>
          </a:xfrm>
          <a:prstGeom prst="rect">
            <a:avLst/>
          </a:prstGeom>
        </p:spPr>
      </p:pic>
    </p:spTree>
    <p:custDataLst>
      <p:tags r:id="rId1"/>
    </p:custDataLst>
    <p:extLst>
      <p:ext uri="{BB962C8B-B14F-4D97-AF65-F5344CB8AC3E}">
        <p14:creationId xmlns:p14="http://schemas.microsoft.com/office/powerpoint/2010/main" val="1907968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16F3585-F07D-4440-9AF3-4237E674AA1E}"/>
              </a:ext>
            </a:extLst>
          </p:cNvPr>
          <p:cNvSpPr/>
          <p:nvPr/>
        </p:nvSpPr>
        <p:spPr>
          <a:xfrm>
            <a:off x="0" y="0"/>
            <a:ext cx="12192000" cy="6858000"/>
          </a:xfrm>
          <a:prstGeom prst="rect">
            <a:avLst/>
          </a:prstGeom>
          <a:solidFill>
            <a:srgbClr val="005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92F61008-5AFF-634D-9011-6DE20E46D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03" y="359524"/>
            <a:ext cx="2609627" cy="2619982"/>
          </a:xfrm>
          <a:prstGeom prst="rect">
            <a:avLst/>
          </a:prstGeom>
        </p:spPr>
      </p:pic>
      <p:pic>
        <p:nvPicPr>
          <p:cNvPr id="10" name="Picture 9">
            <a:extLst>
              <a:ext uri="{FF2B5EF4-FFF2-40B4-BE49-F238E27FC236}">
                <a16:creationId xmlns:a16="http://schemas.microsoft.com/office/drawing/2014/main" id="{96EE50F4-4526-3043-AE6C-43D5B666C4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4913" y="5860867"/>
            <a:ext cx="1883771" cy="716364"/>
          </a:xfrm>
          <a:prstGeom prst="rect">
            <a:avLst/>
          </a:prstGeom>
        </p:spPr>
      </p:pic>
      <p:sp>
        <p:nvSpPr>
          <p:cNvPr id="11" name="Text Placeholder 6">
            <a:extLst>
              <a:ext uri="{FF2B5EF4-FFF2-40B4-BE49-F238E27FC236}">
                <a16:creationId xmlns:a16="http://schemas.microsoft.com/office/drawing/2014/main" id="{61705BBF-CDAD-244A-8B4F-196EAF49A9FC}"/>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sp>
        <p:nvSpPr>
          <p:cNvPr id="9" name="Subtitle 3">
            <a:extLst>
              <a:ext uri="{FF2B5EF4-FFF2-40B4-BE49-F238E27FC236}">
                <a16:creationId xmlns:a16="http://schemas.microsoft.com/office/drawing/2014/main" id="{E4955F97-28C2-744E-B3A7-E0FAE3B40F57}"/>
              </a:ext>
            </a:extLst>
          </p:cNvPr>
          <p:cNvSpPr txBox="1">
            <a:spLocks/>
          </p:cNvSpPr>
          <p:nvPr/>
        </p:nvSpPr>
        <p:spPr>
          <a:xfrm>
            <a:off x="0" y="3308280"/>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TITLE OF PRESENTATION</a:t>
            </a:r>
          </a:p>
        </p:txBody>
      </p:sp>
      <p:sp>
        <p:nvSpPr>
          <p:cNvPr id="12" name="Subtitle 14">
            <a:extLst>
              <a:ext uri="{FF2B5EF4-FFF2-40B4-BE49-F238E27FC236}">
                <a16:creationId xmlns:a16="http://schemas.microsoft.com/office/drawing/2014/main" id="{8CA57604-6BAA-8348-8388-64F5F2D88D17}"/>
              </a:ext>
            </a:extLst>
          </p:cNvPr>
          <p:cNvSpPr txBox="1">
            <a:spLocks/>
          </p:cNvSpPr>
          <p:nvPr/>
        </p:nvSpPr>
        <p:spPr>
          <a:xfrm>
            <a:off x="0" y="4090151"/>
            <a:ext cx="12192000" cy="465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dirty="0">
                <a:solidFill>
                  <a:schemeClr val="bg1"/>
                </a:solidFill>
              </a:rPr>
              <a:t>Type your Rotary club name here</a:t>
            </a:r>
          </a:p>
        </p:txBody>
      </p:sp>
    </p:spTree>
    <p:custDataLst>
      <p:tags r:id="rId1"/>
    </p:custDataLst>
    <p:extLst>
      <p:ext uri="{BB962C8B-B14F-4D97-AF65-F5344CB8AC3E}">
        <p14:creationId xmlns:p14="http://schemas.microsoft.com/office/powerpoint/2010/main" val="4286912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16F3585-F07D-4440-9AF3-4237E674AA1E}"/>
              </a:ext>
            </a:extLst>
          </p:cNvPr>
          <p:cNvSpPr/>
          <p:nvPr/>
        </p:nvSpPr>
        <p:spPr>
          <a:xfrm>
            <a:off x="0" y="1"/>
            <a:ext cx="12192000" cy="6858000"/>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71F5F51-E941-8C40-9192-FD83E46A1611}"/>
              </a:ext>
            </a:extLst>
          </p:cNvPr>
          <p:cNvSpPr/>
          <p:nvPr/>
        </p:nvSpPr>
        <p:spPr>
          <a:xfrm>
            <a:off x="0" y="3339029"/>
            <a:ext cx="12192000" cy="2176117"/>
          </a:xfrm>
          <a:prstGeom prst="rect">
            <a:avLst/>
          </a:prstGeom>
          <a:solidFill>
            <a:srgbClr val="02B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1B4E7"/>
              </a:highlight>
            </a:endParaRPr>
          </a:p>
        </p:txBody>
      </p:sp>
      <p:pic>
        <p:nvPicPr>
          <p:cNvPr id="7" name="Picture 6">
            <a:extLst>
              <a:ext uri="{FF2B5EF4-FFF2-40B4-BE49-F238E27FC236}">
                <a16:creationId xmlns:a16="http://schemas.microsoft.com/office/drawing/2014/main" id="{92F61008-5AFF-634D-9011-6DE20E46D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03" y="359524"/>
            <a:ext cx="2609627" cy="2619982"/>
          </a:xfrm>
          <a:prstGeom prst="rect">
            <a:avLst/>
          </a:prstGeom>
        </p:spPr>
      </p:pic>
      <p:pic>
        <p:nvPicPr>
          <p:cNvPr id="10" name="Picture 9">
            <a:extLst>
              <a:ext uri="{FF2B5EF4-FFF2-40B4-BE49-F238E27FC236}">
                <a16:creationId xmlns:a16="http://schemas.microsoft.com/office/drawing/2014/main" id="{96EE50F4-4526-3043-AE6C-43D5B666C4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4913" y="5860867"/>
            <a:ext cx="1883771" cy="716364"/>
          </a:xfrm>
          <a:prstGeom prst="rect">
            <a:avLst/>
          </a:prstGeom>
        </p:spPr>
      </p:pic>
      <p:sp>
        <p:nvSpPr>
          <p:cNvPr id="12" name="Text Placeholder 6">
            <a:extLst>
              <a:ext uri="{FF2B5EF4-FFF2-40B4-BE49-F238E27FC236}">
                <a16:creationId xmlns:a16="http://schemas.microsoft.com/office/drawing/2014/main" id="{F58B4202-5033-8847-9549-FD12033863D4}"/>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sp>
        <p:nvSpPr>
          <p:cNvPr id="11" name="Subtitle 3">
            <a:extLst>
              <a:ext uri="{FF2B5EF4-FFF2-40B4-BE49-F238E27FC236}">
                <a16:creationId xmlns:a16="http://schemas.microsoft.com/office/drawing/2014/main" id="{568A6A20-78A7-024E-A441-EEAEDC7E8666}"/>
              </a:ext>
            </a:extLst>
          </p:cNvPr>
          <p:cNvSpPr txBox="1">
            <a:spLocks/>
          </p:cNvSpPr>
          <p:nvPr/>
        </p:nvSpPr>
        <p:spPr>
          <a:xfrm>
            <a:off x="0" y="3807029"/>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TITLE OF PRESENTATION</a:t>
            </a:r>
          </a:p>
        </p:txBody>
      </p:sp>
      <p:sp>
        <p:nvSpPr>
          <p:cNvPr id="13" name="Subtitle 14">
            <a:extLst>
              <a:ext uri="{FF2B5EF4-FFF2-40B4-BE49-F238E27FC236}">
                <a16:creationId xmlns:a16="http://schemas.microsoft.com/office/drawing/2014/main" id="{002C0903-D219-114B-950B-117984639F4E}"/>
              </a:ext>
            </a:extLst>
          </p:cNvPr>
          <p:cNvSpPr txBox="1">
            <a:spLocks/>
          </p:cNvSpPr>
          <p:nvPr/>
        </p:nvSpPr>
        <p:spPr>
          <a:xfrm>
            <a:off x="0" y="4588900"/>
            <a:ext cx="12192000" cy="465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dirty="0">
                <a:solidFill>
                  <a:srgbClr val="005DAA"/>
                </a:solidFill>
              </a:rPr>
              <a:t>Type your Rotary club name here</a:t>
            </a:r>
          </a:p>
        </p:txBody>
      </p:sp>
    </p:spTree>
    <p:custDataLst>
      <p:tags r:id="rId1"/>
    </p:custDataLst>
    <p:extLst>
      <p:ext uri="{BB962C8B-B14F-4D97-AF65-F5344CB8AC3E}">
        <p14:creationId xmlns:p14="http://schemas.microsoft.com/office/powerpoint/2010/main" val="374541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16F3585-F07D-4440-9AF3-4237E674AA1E}"/>
              </a:ext>
            </a:extLst>
          </p:cNvPr>
          <p:cNvSpPr/>
          <p:nvPr/>
        </p:nvSpPr>
        <p:spPr>
          <a:xfrm>
            <a:off x="0" y="0"/>
            <a:ext cx="12192000" cy="6858000"/>
          </a:xfrm>
          <a:prstGeom prst="rect">
            <a:avLst/>
          </a:prstGeom>
          <a:solidFill>
            <a:srgbClr val="005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ubtitle 3">
            <a:extLst>
              <a:ext uri="{FF2B5EF4-FFF2-40B4-BE49-F238E27FC236}">
                <a16:creationId xmlns:a16="http://schemas.microsoft.com/office/drawing/2014/main" id="{A0CA2C3B-2400-8546-9129-3397E5BFDCA2}"/>
              </a:ext>
            </a:extLst>
          </p:cNvPr>
          <p:cNvSpPr txBox="1">
            <a:spLocks/>
          </p:cNvSpPr>
          <p:nvPr/>
        </p:nvSpPr>
        <p:spPr>
          <a:xfrm>
            <a:off x="0" y="2607069"/>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TITLE OF PRESENTATION</a:t>
            </a:r>
          </a:p>
        </p:txBody>
      </p:sp>
      <p:sp>
        <p:nvSpPr>
          <p:cNvPr id="9" name="Text Placeholder 6">
            <a:extLst>
              <a:ext uri="{FF2B5EF4-FFF2-40B4-BE49-F238E27FC236}">
                <a16:creationId xmlns:a16="http://schemas.microsoft.com/office/drawing/2014/main" id="{340C5649-6D4B-1F49-AF87-A8BFD61D57FE}"/>
              </a:ext>
            </a:extLst>
          </p:cNvPr>
          <p:cNvSpPr txBox="1">
            <a:spLocks/>
          </p:cNvSpPr>
          <p:nvPr/>
        </p:nvSpPr>
        <p:spPr>
          <a:xfrm>
            <a:off x="4309872" y="5297925"/>
            <a:ext cx="3572256" cy="1149407"/>
          </a:xfrm>
          <a:prstGeom prst="rect">
            <a:avLst/>
          </a:prstGeom>
          <a:noFill/>
          <a:ln w="44450">
            <a:solidFill>
              <a:schemeClr val="bg1"/>
            </a:solidFill>
          </a:ln>
        </p:spPr>
        <p:txBody>
          <a:bodyPr vert="horz" lIns="91440" tIns="0" rIns="91440" bIns="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sz="1600" b="1" dirty="0">
                <a:solidFill>
                  <a:schemeClr val="bg1"/>
                </a:solidFill>
              </a:rPr>
              <a:t>Place the Rotary logo with your </a:t>
            </a:r>
            <a:br>
              <a:rPr lang="en-US" sz="1600" b="1" dirty="0">
                <a:solidFill>
                  <a:schemeClr val="bg1"/>
                </a:solidFill>
              </a:rPr>
            </a:br>
            <a:r>
              <a:rPr lang="en-US" sz="1600" b="1" dirty="0">
                <a:solidFill>
                  <a:schemeClr val="bg1"/>
                </a:solidFill>
              </a:rPr>
              <a:t>club identifier here. </a:t>
            </a:r>
          </a:p>
          <a:p>
            <a:pPr lvl="0" algn="ctr"/>
            <a:r>
              <a:rPr lang="en-US" dirty="0">
                <a:solidFill>
                  <a:schemeClr val="bg1"/>
                </a:solidFill>
              </a:rPr>
              <a:t>(See slide 5 of this template for</a:t>
            </a:r>
            <a:br>
              <a:rPr lang="en-US" dirty="0">
                <a:solidFill>
                  <a:schemeClr val="bg1"/>
                </a:solidFill>
              </a:rPr>
            </a:br>
            <a:r>
              <a:rPr lang="en-US" dirty="0">
                <a:solidFill>
                  <a:schemeClr val="bg1"/>
                </a:solidFill>
              </a:rPr>
              <a:t>club logo instructions.)</a:t>
            </a:r>
            <a:endParaRPr lang="en-US" sz="1800" b="1" dirty="0">
              <a:solidFill>
                <a:schemeClr val="bg1"/>
              </a:solidFill>
              <a:latin typeface="Arial" panose="020B0604020202020204" pitchFamily="34" charset="0"/>
              <a:ea typeface="Arial" charset="0"/>
              <a:cs typeface="Arial" panose="020B0604020202020204" pitchFamily="34" charset="0"/>
            </a:endParaRPr>
          </a:p>
        </p:txBody>
      </p:sp>
      <p:sp>
        <p:nvSpPr>
          <p:cNvPr id="11" name="Text Placeholder 6">
            <a:extLst>
              <a:ext uri="{FF2B5EF4-FFF2-40B4-BE49-F238E27FC236}">
                <a16:creationId xmlns:a16="http://schemas.microsoft.com/office/drawing/2014/main" id="{D8D50398-13B0-6D4F-900E-23CAD9343C17}"/>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spTree>
    <p:custDataLst>
      <p:tags r:id="rId1"/>
    </p:custDataLst>
    <p:extLst>
      <p:ext uri="{BB962C8B-B14F-4D97-AF65-F5344CB8AC3E}">
        <p14:creationId xmlns:p14="http://schemas.microsoft.com/office/powerpoint/2010/main" val="3402913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16F3585-F07D-4440-9AF3-4237E674AA1E}"/>
              </a:ext>
            </a:extLst>
          </p:cNvPr>
          <p:cNvSpPr/>
          <p:nvPr/>
        </p:nvSpPr>
        <p:spPr>
          <a:xfrm>
            <a:off x="0" y="0"/>
            <a:ext cx="12192000" cy="6858000"/>
          </a:xfrm>
          <a:prstGeom prst="rect">
            <a:avLst/>
          </a:prstGeom>
          <a:solidFill>
            <a:srgbClr val="02B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ubtitle 3">
            <a:extLst>
              <a:ext uri="{FF2B5EF4-FFF2-40B4-BE49-F238E27FC236}">
                <a16:creationId xmlns:a16="http://schemas.microsoft.com/office/drawing/2014/main" id="{64579F64-CD09-4B49-BDB2-30F44803B66C}"/>
              </a:ext>
            </a:extLst>
          </p:cNvPr>
          <p:cNvSpPr txBox="1">
            <a:spLocks/>
          </p:cNvSpPr>
          <p:nvPr/>
        </p:nvSpPr>
        <p:spPr>
          <a:xfrm>
            <a:off x="0" y="2607069"/>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TITLE OF PRESENTATION</a:t>
            </a:r>
          </a:p>
        </p:txBody>
      </p:sp>
      <p:sp>
        <p:nvSpPr>
          <p:cNvPr id="11" name="Text Placeholder 6">
            <a:extLst>
              <a:ext uri="{FF2B5EF4-FFF2-40B4-BE49-F238E27FC236}">
                <a16:creationId xmlns:a16="http://schemas.microsoft.com/office/drawing/2014/main" id="{27024C03-5862-FA4F-B0AF-F6CDDFD689D1}"/>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sp>
        <p:nvSpPr>
          <p:cNvPr id="12" name="Text Placeholder 6">
            <a:extLst>
              <a:ext uri="{FF2B5EF4-FFF2-40B4-BE49-F238E27FC236}">
                <a16:creationId xmlns:a16="http://schemas.microsoft.com/office/drawing/2014/main" id="{DDB17D29-39EC-4F4C-9BFA-82793CDBBFEE}"/>
              </a:ext>
            </a:extLst>
          </p:cNvPr>
          <p:cNvSpPr txBox="1">
            <a:spLocks/>
          </p:cNvSpPr>
          <p:nvPr/>
        </p:nvSpPr>
        <p:spPr>
          <a:xfrm>
            <a:off x="4309872" y="5297925"/>
            <a:ext cx="3572256" cy="1149407"/>
          </a:xfrm>
          <a:prstGeom prst="rect">
            <a:avLst/>
          </a:prstGeom>
          <a:noFill/>
          <a:ln w="44450">
            <a:solidFill>
              <a:schemeClr val="bg1"/>
            </a:solidFill>
          </a:ln>
        </p:spPr>
        <p:txBody>
          <a:bodyPr vert="horz" lIns="91440" tIns="0" rIns="91440" bIns="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sz="1600" b="1" dirty="0">
                <a:solidFill>
                  <a:schemeClr val="bg1"/>
                </a:solidFill>
              </a:rPr>
              <a:t>Place the Rotary logo with your </a:t>
            </a:r>
            <a:br>
              <a:rPr lang="en-US" sz="1600" b="1" dirty="0">
                <a:solidFill>
                  <a:schemeClr val="bg1"/>
                </a:solidFill>
              </a:rPr>
            </a:br>
            <a:r>
              <a:rPr lang="en-US" sz="1600" b="1" dirty="0">
                <a:solidFill>
                  <a:schemeClr val="bg1"/>
                </a:solidFill>
              </a:rPr>
              <a:t>club identifier here. </a:t>
            </a:r>
          </a:p>
          <a:p>
            <a:pPr lvl="0" algn="ctr"/>
            <a:r>
              <a:rPr lang="en-US" dirty="0">
                <a:solidFill>
                  <a:schemeClr val="bg1"/>
                </a:solidFill>
              </a:rPr>
              <a:t>(See slide 5 of this template for</a:t>
            </a:r>
            <a:br>
              <a:rPr lang="en-US" dirty="0">
                <a:solidFill>
                  <a:schemeClr val="bg1"/>
                </a:solidFill>
              </a:rPr>
            </a:br>
            <a:r>
              <a:rPr lang="en-US" dirty="0">
                <a:solidFill>
                  <a:schemeClr val="bg1"/>
                </a:solidFill>
              </a:rPr>
              <a:t>club logo instructions.)</a:t>
            </a:r>
            <a:endParaRPr lang="en-US" sz="1800" b="1" dirty="0">
              <a:solidFill>
                <a:schemeClr val="bg1"/>
              </a:solidFill>
              <a:latin typeface="Arial" panose="020B0604020202020204" pitchFamily="34" charset="0"/>
              <a:ea typeface="Arial" charset="0"/>
              <a:cs typeface="Arial" panose="020B0604020202020204" pitchFamily="34" charset="0"/>
            </a:endParaRPr>
          </a:p>
        </p:txBody>
      </p:sp>
    </p:spTree>
    <p:custDataLst>
      <p:tags r:id="rId1"/>
    </p:custDataLst>
    <p:extLst>
      <p:ext uri="{BB962C8B-B14F-4D97-AF65-F5344CB8AC3E}">
        <p14:creationId xmlns:p14="http://schemas.microsoft.com/office/powerpoint/2010/main" val="3779770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3">
            <a:extLst>
              <a:ext uri="{FF2B5EF4-FFF2-40B4-BE49-F238E27FC236}">
                <a16:creationId xmlns:a16="http://schemas.microsoft.com/office/drawing/2014/main" id="{597BB3C4-A25A-4E4F-BE28-871986059840}"/>
              </a:ext>
            </a:extLst>
          </p:cNvPr>
          <p:cNvSpPr txBox="1">
            <a:spLocks/>
          </p:cNvSpPr>
          <p:nvPr/>
        </p:nvSpPr>
        <p:spPr>
          <a:xfrm>
            <a:off x="0" y="2607069"/>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rgbClr val="17448F"/>
                </a:solidFill>
                <a:latin typeface="Arial" panose="020B0604020202020204" pitchFamily="34" charset="0"/>
                <a:cs typeface="Arial" panose="020B0604020202020204" pitchFamily="34" charset="0"/>
              </a:rPr>
              <a:t>TITLE OF PRESENTATION</a:t>
            </a:r>
          </a:p>
        </p:txBody>
      </p:sp>
      <p:sp>
        <p:nvSpPr>
          <p:cNvPr id="8" name="Text Placeholder 6">
            <a:extLst>
              <a:ext uri="{FF2B5EF4-FFF2-40B4-BE49-F238E27FC236}">
                <a16:creationId xmlns:a16="http://schemas.microsoft.com/office/drawing/2014/main" id="{D8087504-2937-DA49-A67C-4C1312BE8F43}"/>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sp>
        <p:nvSpPr>
          <p:cNvPr id="9" name="Text Placeholder 6">
            <a:extLst>
              <a:ext uri="{FF2B5EF4-FFF2-40B4-BE49-F238E27FC236}">
                <a16:creationId xmlns:a16="http://schemas.microsoft.com/office/drawing/2014/main" id="{70B57BDF-0193-1346-81CD-C864399467A9}"/>
              </a:ext>
            </a:extLst>
          </p:cNvPr>
          <p:cNvSpPr txBox="1">
            <a:spLocks/>
          </p:cNvSpPr>
          <p:nvPr/>
        </p:nvSpPr>
        <p:spPr>
          <a:xfrm>
            <a:off x="4309872" y="5297925"/>
            <a:ext cx="3572256" cy="1149407"/>
          </a:xfrm>
          <a:prstGeom prst="rect">
            <a:avLst/>
          </a:prstGeom>
          <a:noFill/>
          <a:ln w="44450">
            <a:solidFill>
              <a:srgbClr val="15458F"/>
            </a:solidFill>
          </a:ln>
        </p:spPr>
        <p:txBody>
          <a:bodyPr vert="horz" lIns="91440" tIns="0" rIns="91440" bIns="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sz="1600" b="1" dirty="0">
                <a:solidFill>
                  <a:srgbClr val="15458F"/>
                </a:solidFill>
              </a:rPr>
              <a:t>Place the Rotary logo with your </a:t>
            </a:r>
            <a:br>
              <a:rPr lang="en-US" sz="1600" b="1" dirty="0">
                <a:solidFill>
                  <a:srgbClr val="15458F"/>
                </a:solidFill>
              </a:rPr>
            </a:br>
            <a:r>
              <a:rPr lang="en-US" sz="1600" b="1" dirty="0">
                <a:solidFill>
                  <a:srgbClr val="15458F"/>
                </a:solidFill>
              </a:rPr>
              <a:t>club identifier here. </a:t>
            </a:r>
          </a:p>
          <a:p>
            <a:pPr lvl="0" algn="ctr"/>
            <a:r>
              <a:rPr lang="en-US" dirty="0">
                <a:solidFill>
                  <a:srgbClr val="15458F"/>
                </a:solidFill>
              </a:rPr>
              <a:t>(See slide 5 of this template for</a:t>
            </a:r>
            <a:br>
              <a:rPr lang="en-US" dirty="0">
                <a:solidFill>
                  <a:srgbClr val="15458F"/>
                </a:solidFill>
              </a:rPr>
            </a:br>
            <a:r>
              <a:rPr lang="en-US" dirty="0">
                <a:solidFill>
                  <a:srgbClr val="15458F"/>
                </a:solidFill>
              </a:rPr>
              <a:t>club logo instructions.)</a:t>
            </a:r>
            <a:endParaRPr lang="en-US" sz="1800" b="1" dirty="0">
              <a:solidFill>
                <a:srgbClr val="15458F"/>
              </a:solidFill>
              <a:latin typeface="Arial" panose="020B0604020202020204" pitchFamily="34" charset="0"/>
              <a:ea typeface="Arial" charset="0"/>
              <a:cs typeface="Arial" panose="020B0604020202020204" pitchFamily="34" charset="0"/>
            </a:endParaRPr>
          </a:p>
        </p:txBody>
      </p:sp>
    </p:spTree>
    <p:custDataLst>
      <p:tags r:id="rId1"/>
    </p:custDataLst>
    <p:extLst>
      <p:ext uri="{BB962C8B-B14F-4D97-AF65-F5344CB8AC3E}">
        <p14:creationId xmlns:p14="http://schemas.microsoft.com/office/powerpoint/2010/main" val="3266733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EA3185A4-7991-2B41-8184-FF06DCD502E4}"/>
              </a:ext>
            </a:extLst>
          </p:cNvPr>
          <p:cNvSpPr>
            <a:spLocks noGrp="1"/>
          </p:cNvSpPr>
          <p:nvPr>
            <p:ph type="pic" sz="quarter" idx="13"/>
          </p:nvPr>
        </p:nvSpPr>
        <p:spPr/>
      </p:sp>
      <p:sp>
        <p:nvSpPr>
          <p:cNvPr id="3" name="Text Placeholder 2">
            <a:extLst>
              <a:ext uri="{FF2B5EF4-FFF2-40B4-BE49-F238E27FC236}">
                <a16:creationId xmlns:a16="http://schemas.microsoft.com/office/drawing/2014/main" id="{4D252AED-D6DC-CF41-B119-E5E29A15189C}"/>
              </a:ext>
            </a:extLst>
          </p:cNvPr>
          <p:cNvSpPr>
            <a:spLocks noGrp="1"/>
          </p:cNvSpPr>
          <p:nvPr>
            <p:ph type="body" sz="quarter" idx="14"/>
          </p:nvPr>
        </p:nvSpPr>
        <p:spPr/>
        <p:txBody>
          <a:bodyPr>
            <a:normAutofit lnSpcReduction="10000"/>
          </a:bodyPr>
          <a:lstStyle/>
          <a:p>
            <a:r>
              <a:rPr lang="en-US" dirty="0"/>
              <a:t>Title of presentation</a:t>
            </a:r>
          </a:p>
        </p:txBody>
      </p:sp>
      <p:sp>
        <p:nvSpPr>
          <p:cNvPr id="4" name="Subtitle 3">
            <a:extLst>
              <a:ext uri="{FF2B5EF4-FFF2-40B4-BE49-F238E27FC236}">
                <a16:creationId xmlns:a16="http://schemas.microsoft.com/office/drawing/2014/main" id="{AD02D1AD-0A48-1246-84E5-C8F9E3E2D0EC}"/>
              </a:ext>
            </a:extLst>
          </p:cNvPr>
          <p:cNvSpPr>
            <a:spLocks noGrp="1"/>
          </p:cNvSpPr>
          <p:nvPr>
            <p:ph type="subTitle" idx="1"/>
          </p:nvPr>
        </p:nvSpPr>
        <p:spPr/>
        <p:txBody>
          <a:bodyPr>
            <a:noAutofit/>
          </a:bodyPr>
          <a:lstStyle/>
          <a:p>
            <a:r>
              <a:rPr lang="en-US" dirty="0"/>
              <a:t>Type your Rotary club name here</a:t>
            </a:r>
          </a:p>
        </p:txBody>
      </p:sp>
      <p:sp>
        <p:nvSpPr>
          <p:cNvPr id="5" name="Slide Number Placeholder 4">
            <a:extLst>
              <a:ext uri="{FF2B5EF4-FFF2-40B4-BE49-F238E27FC236}">
                <a16:creationId xmlns:a16="http://schemas.microsoft.com/office/drawing/2014/main" id="{E56DCC45-ED9D-3041-B564-2941A56CFE41}"/>
              </a:ext>
            </a:extLst>
          </p:cNvPr>
          <p:cNvSpPr>
            <a:spLocks noGrp="1"/>
          </p:cNvSpPr>
          <p:nvPr>
            <p:ph type="sldNum" sz="quarter" idx="12"/>
          </p:nvPr>
        </p:nvSpPr>
        <p:spPr/>
        <p:txBody>
          <a:bodyPr/>
          <a:lstStyle/>
          <a:p>
            <a:fld id="{97A94E25-127B-4C48-AF96-44BA7B823777}" type="slidenum">
              <a:rPr lang="en-US" smtClean="0"/>
              <a:pPr/>
              <a:t>12</a:t>
            </a:fld>
            <a:endParaRPr lang="en-US" dirty="0"/>
          </a:p>
        </p:txBody>
      </p:sp>
      <p:sp>
        <p:nvSpPr>
          <p:cNvPr id="8" name="Text Placeholder 6">
            <a:extLst>
              <a:ext uri="{FF2B5EF4-FFF2-40B4-BE49-F238E27FC236}">
                <a16:creationId xmlns:a16="http://schemas.microsoft.com/office/drawing/2014/main" id="{66D236A4-6AAB-4044-A1DD-926C30C23967}"/>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pic>
        <p:nvPicPr>
          <p:cNvPr id="6" name="Picture 5">
            <a:extLst>
              <a:ext uri="{FF2B5EF4-FFF2-40B4-BE49-F238E27FC236}">
                <a16:creationId xmlns:a16="http://schemas.microsoft.com/office/drawing/2014/main" id="{13B97842-AA58-F4EB-67A4-09911F5A58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0999" y="5878557"/>
            <a:ext cx="1872085" cy="703131"/>
          </a:xfrm>
          <a:prstGeom prst="rect">
            <a:avLst/>
          </a:prstGeom>
        </p:spPr>
      </p:pic>
    </p:spTree>
    <p:custDataLst>
      <p:tags r:id="rId1"/>
    </p:custDataLst>
    <p:extLst>
      <p:ext uri="{BB962C8B-B14F-4D97-AF65-F5344CB8AC3E}">
        <p14:creationId xmlns:p14="http://schemas.microsoft.com/office/powerpoint/2010/main" val="1790819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16B70E55-30EA-164D-BBF9-F3BCD357FAC4}"/>
              </a:ext>
            </a:extLst>
          </p:cNvPr>
          <p:cNvSpPr>
            <a:spLocks noGrp="1"/>
          </p:cNvSpPr>
          <p:nvPr>
            <p:ph type="pic" sz="quarter" idx="13"/>
          </p:nvPr>
        </p:nvSpPr>
        <p:spPr/>
      </p:sp>
      <p:sp>
        <p:nvSpPr>
          <p:cNvPr id="3" name="Text Placeholder 2">
            <a:extLst>
              <a:ext uri="{FF2B5EF4-FFF2-40B4-BE49-F238E27FC236}">
                <a16:creationId xmlns:a16="http://schemas.microsoft.com/office/drawing/2014/main" id="{9F189423-6793-7944-B972-2B1986804164}"/>
              </a:ext>
            </a:extLst>
          </p:cNvPr>
          <p:cNvSpPr>
            <a:spLocks noGrp="1"/>
          </p:cNvSpPr>
          <p:nvPr>
            <p:ph type="body" sz="quarter" idx="14"/>
          </p:nvPr>
        </p:nvSpPr>
        <p:spPr/>
        <p:txBody>
          <a:bodyPr>
            <a:normAutofit lnSpcReduction="10000"/>
          </a:bodyPr>
          <a:lstStyle/>
          <a:p>
            <a:r>
              <a:rPr lang="en-US" dirty="0"/>
              <a:t>Title of presentation</a:t>
            </a:r>
          </a:p>
        </p:txBody>
      </p:sp>
      <p:sp>
        <p:nvSpPr>
          <p:cNvPr id="4" name="Subtitle 3">
            <a:extLst>
              <a:ext uri="{FF2B5EF4-FFF2-40B4-BE49-F238E27FC236}">
                <a16:creationId xmlns:a16="http://schemas.microsoft.com/office/drawing/2014/main" id="{D51E5E0E-2AED-1641-81E5-1993EABF65F5}"/>
              </a:ext>
            </a:extLst>
          </p:cNvPr>
          <p:cNvSpPr>
            <a:spLocks noGrp="1"/>
          </p:cNvSpPr>
          <p:nvPr>
            <p:ph type="subTitle" idx="1"/>
          </p:nvPr>
        </p:nvSpPr>
        <p:spPr/>
        <p:txBody>
          <a:bodyPr/>
          <a:lstStyle/>
          <a:p>
            <a:r>
              <a:rPr lang="en-US" dirty="0"/>
              <a:t>Type your Rotary club name here</a:t>
            </a:r>
          </a:p>
        </p:txBody>
      </p:sp>
      <p:sp>
        <p:nvSpPr>
          <p:cNvPr id="5" name="Slide Number Placeholder 4">
            <a:extLst>
              <a:ext uri="{FF2B5EF4-FFF2-40B4-BE49-F238E27FC236}">
                <a16:creationId xmlns:a16="http://schemas.microsoft.com/office/drawing/2014/main" id="{7792D3BC-FDCD-DD40-AB7B-BFB9CE333ABF}"/>
              </a:ext>
            </a:extLst>
          </p:cNvPr>
          <p:cNvSpPr>
            <a:spLocks noGrp="1"/>
          </p:cNvSpPr>
          <p:nvPr>
            <p:ph type="sldNum" sz="quarter" idx="12"/>
          </p:nvPr>
        </p:nvSpPr>
        <p:spPr/>
        <p:txBody>
          <a:bodyPr/>
          <a:lstStyle/>
          <a:p>
            <a:fld id="{97A94E25-127B-4C48-AF96-44BA7B823777}" type="slidenum">
              <a:rPr lang="en-US" smtClean="0"/>
              <a:pPr/>
              <a:t>13</a:t>
            </a:fld>
            <a:endParaRPr lang="en-US" dirty="0"/>
          </a:p>
        </p:txBody>
      </p:sp>
      <p:sp>
        <p:nvSpPr>
          <p:cNvPr id="6" name="Text Placeholder 6">
            <a:extLst>
              <a:ext uri="{FF2B5EF4-FFF2-40B4-BE49-F238E27FC236}">
                <a16:creationId xmlns:a16="http://schemas.microsoft.com/office/drawing/2014/main" id="{C5C5C56E-F9AA-DA43-9BD5-60F270662D07}"/>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pic>
        <p:nvPicPr>
          <p:cNvPr id="7" name="Picture 6">
            <a:extLst>
              <a:ext uri="{FF2B5EF4-FFF2-40B4-BE49-F238E27FC236}">
                <a16:creationId xmlns:a16="http://schemas.microsoft.com/office/drawing/2014/main" id="{BC526D0A-E5BA-B7BE-4D5C-6914AE6E46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0999" y="5878557"/>
            <a:ext cx="1872085" cy="703131"/>
          </a:xfrm>
          <a:prstGeom prst="rect">
            <a:avLst/>
          </a:prstGeom>
        </p:spPr>
      </p:pic>
    </p:spTree>
    <p:custDataLst>
      <p:tags r:id="rId1"/>
    </p:custDataLst>
    <p:extLst>
      <p:ext uri="{BB962C8B-B14F-4D97-AF65-F5344CB8AC3E}">
        <p14:creationId xmlns:p14="http://schemas.microsoft.com/office/powerpoint/2010/main" val="1889434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B60A01-C3AD-451C-9112-988708AA0C2B}"/>
              </a:ext>
            </a:extLst>
          </p:cNvPr>
          <p:cNvSpPr>
            <a:spLocks noGrp="1"/>
          </p:cNvSpPr>
          <p:nvPr>
            <p:ph type="sldNum" sz="quarter" idx="12"/>
          </p:nvPr>
        </p:nvSpPr>
        <p:spPr/>
        <p:txBody>
          <a:bodyPr/>
          <a:lstStyle/>
          <a:p>
            <a:fld id="{97A94E25-127B-4C48-AF96-44BA7B823777}" type="slidenum">
              <a:rPr lang="en-US" smtClean="0"/>
              <a:pPr/>
              <a:t>14</a:t>
            </a:fld>
            <a:endParaRPr lang="en-US" dirty="0"/>
          </a:p>
        </p:txBody>
      </p:sp>
      <p:sp>
        <p:nvSpPr>
          <p:cNvPr id="9" name="Text Placeholder 39">
            <a:extLst>
              <a:ext uri="{FF2B5EF4-FFF2-40B4-BE49-F238E27FC236}">
                <a16:creationId xmlns:a16="http://schemas.microsoft.com/office/drawing/2014/main" id="{67E692D6-F145-864C-8253-D69CC3BDC730}"/>
              </a:ext>
            </a:extLst>
          </p:cNvPr>
          <p:cNvSpPr txBox="1">
            <a:spLocks/>
          </p:cNvSpPr>
          <p:nvPr/>
        </p:nvSpPr>
        <p:spPr>
          <a:xfrm>
            <a:off x="0" y="0"/>
            <a:ext cx="12192000" cy="6858000"/>
          </a:xfrm>
          <a:prstGeom prst="rect">
            <a:avLst/>
          </a:prstGeom>
          <a:solidFill>
            <a:srgbClr val="F7A81B"/>
          </a:solidFill>
        </p:spPr>
        <p:txBody>
          <a:bodyPr vert="horz" lIns="91440" tIns="45720" rIns="91440" bIns="45720" rtlCol="0" anchor="b">
            <a:norm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1">
                    <a:alpha val="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subhead</a:t>
            </a:r>
          </a:p>
        </p:txBody>
      </p:sp>
      <p:sp>
        <p:nvSpPr>
          <p:cNvPr id="7" name="TextBox 6">
            <a:extLst>
              <a:ext uri="{FF2B5EF4-FFF2-40B4-BE49-F238E27FC236}">
                <a16:creationId xmlns:a16="http://schemas.microsoft.com/office/drawing/2014/main" id="{7F2F210B-874C-9E48-B089-CFDE49347CFB}"/>
              </a:ext>
            </a:extLst>
          </p:cNvPr>
          <p:cNvSpPr txBox="1"/>
          <p:nvPr/>
        </p:nvSpPr>
        <p:spPr>
          <a:xfrm>
            <a:off x="796834" y="2873829"/>
            <a:ext cx="9666515" cy="2308324"/>
          </a:xfrm>
          <a:prstGeom prst="rect">
            <a:avLst/>
          </a:prstGeom>
          <a:noFill/>
        </p:spPr>
        <p:txBody>
          <a:bodyPr wrap="square" rtlCol="0">
            <a:spAutoFit/>
          </a:bodyPr>
          <a:lstStyle/>
          <a:p>
            <a:r>
              <a:rPr lang="en-US" sz="7200" b="1" dirty="0">
                <a:solidFill>
                  <a:schemeClr val="bg1"/>
                </a:solidFill>
                <a:latin typeface="Arial" panose="020B0604020202020204" pitchFamily="34" charset="0"/>
                <a:cs typeface="Arial" panose="020B0604020202020204" pitchFamily="34" charset="0"/>
              </a:rPr>
              <a:t>MAKE A BOLD STATEMENT</a:t>
            </a:r>
          </a:p>
        </p:txBody>
      </p:sp>
    </p:spTree>
    <p:custDataLst>
      <p:tags r:id="rId1"/>
    </p:custDataLst>
    <p:extLst>
      <p:ext uri="{BB962C8B-B14F-4D97-AF65-F5344CB8AC3E}">
        <p14:creationId xmlns:p14="http://schemas.microsoft.com/office/powerpoint/2010/main" val="1121214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9">
            <a:extLst>
              <a:ext uri="{FF2B5EF4-FFF2-40B4-BE49-F238E27FC236}">
                <a16:creationId xmlns:a16="http://schemas.microsoft.com/office/drawing/2014/main" id="{C2F1333F-D385-5842-ACC5-86BCCF874108}"/>
              </a:ext>
            </a:extLst>
          </p:cNvPr>
          <p:cNvSpPr txBox="1">
            <a:spLocks/>
          </p:cNvSpPr>
          <p:nvPr/>
        </p:nvSpPr>
        <p:spPr>
          <a:xfrm>
            <a:off x="0" y="0"/>
            <a:ext cx="12192000" cy="6858000"/>
          </a:xfrm>
          <a:prstGeom prst="rect">
            <a:avLst/>
          </a:prstGeom>
          <a:solidFill>
            <a:srgbClr val="01B4E7"/>
          </a:solidFill>
        </p:spPr>
        <p:txBody>
          <a:bodyPr vert="horz" lIns="91440" tIns="45720" rIns="91440" bIns="45720" rtlCol="0" anchor="b">
            <a:norm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1">
                    <a:alpha val="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subhead</a:t>
            </a:r>
          </a:p>
        </p:txBody>
      </p:sp>
      <p:sp>
        <p:nvSpPr>
          <p:cNvPr id="3" name="TextBox 2">
            <a:extLst>
              <a:ext uri="{FF2B5EF4-FFF2-40B4-BE49-F238E27FC236}">
                <a16:creationId xmlns:a16="http://schemas.microsoft.com/office/drawing/2014/main" id="{814C5BD3-3B8F-7E4C-9BB6-94F638B2DC93}"/>
              </a:ext>
            </a:extLst>
          </p:cNvPr>
          <p:cNvSpPr txBox="1"/>
          <p:nvPr/>
        </p:nvSpPr>
        <p:spPr>
          <a:xfrm>
            <a:off x="796834" y="2873829"/>
            <a:ext cx="9666515" cy="2308324"/>
          </a:xfrm>
          <a:prstGeom prst="rect">
            <a:avLst/>
          </a:prstGeom>
          <a:noFill/>
        </p:spPr>
        <p:txBody>
          <a:bodyPr wrap="square" rtlCol="0">
            <a:spAutoFit/>
          </a:bodyPr>
          <a:lstStyle/>
          <a:p>
            <a:r>
              <a:rPr lang="en-US" sz="7200" b="1" dirty="0">
                <a:solidFill>
                  <a:schemeClr val="bg1"/>
                </a:solidFill>
                <a:latin typeface="Arial" panose="020B0604020202020204" pitchFamily="34" charset="0"/>
                <a:cs typeface="Arial" panose="020B0604020202020204" pitchFamily="34" charset="0"/>
              </a:rPr>
              <a:t>MAKE A BOLD STATEMENT</a:t>
            </a:r>
          </a:p>
        </p:txBody>
      </p:sp>
    </p:spTree>
    <p:custDataLst>
      <p:tags r:id="rId1"/>
    </p:custDataLst>
    <p:extLst>
      <p:ext uri="{BB962C8B-B14F-4D97-AF65-F5344CB8AC3E}">
        <p14:creationId xmlns:p14="http://schemas.microsoft.com/office/powerpoint/2010/main" val="2593788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8C9AD25-1026-A841-A9AF-BFC5AC93AD75}"/>
              </a:ext>
            </a:extLst>
          </p:cNvPr>
          <p:cNvSpPr txBox="1"/>
          <p:nvPr/>
        </p:nvSpPr>
        <p:spPr>
          <a:xfrm>
            <a:off x="796834" y="2873829"/>
            <a:ext cx="9666515" cy="2308324"/>
          </a:xfrm>
          <a:prstGeom prst="rect">
            <a:avLst/>
          </a:prstGeom>
          <a:noFill/>
        </p:spPr>
        <p:txBody>
          <a:bodyPr wrap="square" rtlCol="0">
            <a:spAutoFit/>
          </a:bodyPr>
          <a:lstStyle/>
          <a:p>
            <a:r>
              <a:rPr lang="en-US" sz="7200" b="1" dirty="0">
                <a:solidFill>
                  <a:srgbClr val="005DAA"/>
                </a:solidFill>
                <a:latin typeface="Arial" panose="020B0604020202020204" pitchFamily="34" charset="0"/>
                <a:cs typeface="Arial" panose="020B0604020202020204" pitchFamily="34" charset="0"/>
              </a:rPr>
              <a:t>MAKE A BOLD STATEMENT</a:t>
            </a:r>
          </a:p>
        </p:txBody>
      </p:sp>
    </p:spTree>
    <p:custDataLst>
      <p:tags r:id="rId1"/>
    </p:custDataLst>
    <p:extLst>
      <p:ext uri="{BB962C8B-B14F-4D97-AF65-F5344CB8AC3E}">
        <p14:creationId xmlns:p14="http://schemas.microsoft.com/office/powerpoint/2010/main" val="2511987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A6C75375-C8EB-4734-93C9-E33AFCA93406}"/>
              </a:ext>
            </a:extLst>
          </p:cNvPr>
          <p:cNvSpPr>
            <a:spLocks noGrp="1"/>
          </p:cNvSpPr>
          <p:nvPr>
            <p:ph type="body" sz="quarter" idx="12"/>
          </p:nvPr>
        </p:nvSpPr>
        <p:spPr/>
        <p:txBody>
          <a:bodyPr/>
          <a:lstStyle/>
          <a:p>
            <a:r>
              <a:rPr lang="en-US" dirty="0"/>
              <a:t>Your options:</a:t>
            </a:r>
          </a:p>
          <a:p>
            <a:pPr lvl="1"/>
            <a:r>
              <a:rPr lang="en-US" dirty="0"/>
              <a:t>Fill this text box with text</a:t>
            </a:r>
          </a:p>
          <a:p>
            <a:pPr lvl="1"/>
            <a:r>
              <a:rPr lang="en-US" dirty="0"/>
              <a:t>Fill this box with bullet points</a:t>
            </a:r>
          </a:p>
          <a:p>
            <a:pPr lvl="1"/>
            <a:r>
              <a:rPr lang="en-US" dirty="0"/>
              <a:t>Delete this box and insert a picture</a:t>
            </a:r>
          </a:p>
          <a:p>
            <a:pPr lvl="1"/>
            <a:r>
              <a:rPr lang="en-US" dirty="0"/>
              <a:t>Delete this box and insert a chart or graph</a:t>
            </a:r>
          </a:p>
        </p:txBody>
      </p:sp>
      <p:sp>
        <p:nvSpPr>
          <p:cNvPr id="13" name="Text Placeholder 12">
            <a:extLst>
              <a:ext uri="{FF2B5EF4-FFF2-40B4-BE49-F238E27FC236}">
                <a16:creationId xmlns:a16="http://schemas.microsoft.com/office/drawing/2014/main" id="{FD8BDA7B-C6EA-427E-97F1-6FA2E11670E3}"/>
              </a:ext>
            </a:extLst>
          </p:cNvPr>
          <p:cNvSpPr>
            <a:spLocks noGrp="1"/>
          </p:cNvSpPr>
          <p:nvPr>
            <p:ph type="body" sz="quarter" idx="14"/>
          </p:nvPr>
        </p:nvSpPr>
        <p:spPr/>
        <p:txBody>
          <a:bodyPr/>
          <a:lstStyle/>
          <a:p>
            <a:pPr lvl="0"/>
            <a:r>
              <a:rPr lang="en-US" dirty="0"/>
              <a:t>Title</a:t>
            </a:r>
          </a:p>
        </p:txBody>
      </p:sp>
      <p:sp>
        <p:nvSpPr>
          <p:cNvPr id="23" name="Content Placeholder 22">
            <a:extLst>
              <a:ext uri="{FF2B5EF4-FFF2-40B4-BE49-F238E27FC236}">
                <a16:creationId xmlns:a16="http://schemas.microsoft.com/office/drawing/2014/main" id="{5E897E4C-1BAC-400D-90F7-356FC65D6391}"/>
              </a:ext>
            </a:extLst>
          </p:cNvPr>
          <p:cNvSpPr>
            <a:spLocks noGrp="1"/>
          </p:cNvSpPr>
          <p:nvPr>
            <p:ph type="subTitle" idx="1"/>
          </p:nvPr>
        </p:nvSpPr>
        <p:spPr>
          <a:xfrm>
            <a:off x="554567" y="3383632"/>
            <a:ext cx="5465233" cy="1975764"/>
          </a:xfrm>
        </p:spPr>
        <p:txBody>
          <a:bodyPr/>
          <a:lstStyle/>
          <a:p>
            <a:r>
              <a:rPr lang="en-US" dirty="0"/>
              <a:t>A few lines can go here. </a:t>
            </a:r>
          </a:p>
        </p:txBody>
      </p:sp>
      <p:sp>
        <p:nvSpPr>
          <p:cNvPr id="8" name="Slide Number Placeholder 7">
            <a:extLst>
              <a:ext uri="{FF2B5EF4-FFF2-40B4-BE49-F238E27FC236}">
                <a16:creationId xmlns:a16="http://schemas.microsoft.com/office/drawing/2014/main" id="{2329F6AB-B132-4AF4-B061-8437F837C270}"/>
              </a:ext>
            </a:extLst>
          </p:cNvPr>
          <p:cNvSpPr>
            <a:spLocks noGrp="1"/>
          </p:cNvSpPr>
          <p:nvPr>
            <p:ph type="sldNum" sz="quarter" idx="15"/>
          </p:nvPr>
        </p:nvSpPr>
        <p:spPr/>
        <p:txBody>
          <a:bodyPr/>
          <a:lstStyle/>
          <a:p>
            <a:fld id="{97A94E25-127B-4C48-AF96-44BA7B823777}" type="slidenum">
              <a:rPr lang="en-US" smtClean="0"/>
              <a:pPr/>
              <a:t>17</a:t>
            </a:fld>
            <a:endParaRPr lang="en-US" dirty="0"/>
          </a:p>
        </p:txBody>
      </p:sp>
    </p:spTree>
    <p:custDataLst>
      <p:tags r:id="rId1"/>
    </p:custDataLst>
    <p:extLst>
      <p:ext uri="{BB962C8B-B14F-4D97-AF65-F5344CB8AC3E}">
        <p14:creationId xmlns:p14="http://schemas.microsoft.com/office/powerpoint/2010/main" val="851843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9C376DD-8B75-B541-8AD9-588089CC8641}"/>
              </a:ext>
            </a:extLst>
          </p:cNvPr>
          <p:cNvSpPr>
            <a:spLocks noGrp="1"/>
          </p:cNvSpPr>
          <p:nvPr>
            <p:ph type="pic" sz="quarter" idx="13"/>
          </p:nvPr>
        </p:nvSpPr>
        <p:spPr/>
      </p:sp>
      <p:sp>
        <p:nvSpPr>
          <p:cNvPr id="3" name="Text Placeholder 2">
            <a:extLst>
              <a:ext uri="{FF2B5EF4-FFF2-40B4-BE49-F238E27FC236}">
                <a16:creationId xmlns:a16="http://schemas.microsoft.com/office/drawing/2014/main" id="{3DA6CD09-CD26-D047-974D-11A04D762DAB}"/>
              </a:ext>
            </a:extLst>
          </p:cNvPr>
          <p:cNvSpPr>
            <a:spLocks noGrp="1"/>
          </p:cNvSpPr>
          <p:nvPr>
            <p:ph type="body" sz="quarter" idx="16"/>
          </p:nvPr>
        </p:nvSpPr>
        <p:spPr/>
        <p:txBody>
          <a:bodyPr/>
          <a:lstStyle/>
          <a:p>
            <a:endParaRPr lang="en-US" dirty="0"/>
          </a:p>
        </p:txBody>
      </p:sp>
      <p:sp>
        <p:nvSpPr>
          <p:cNvPr id="4" name="Text Placeholder 3">
            <a:extLst>
              <a:ext uri="{FF2B5EF4-FFF2-40B4-BE49-F238E27FC236}">
                <a16:creationId xmlns:a16="http://schemas.microsoft.com/office/drawing/2014/main" id="{34B8249F-FCC6-9F43-B1FB-6B693FBA744E}"/>
              </a:ext>
            </a:extLst>
          </p:cNvPr>
          <p:cNvSpPr>
            <a:spLocks noGrp="1"/>
          </p:cNvSpPr>
          <p:nvPr>
            <p:ph type="body" sz="quarter" idx="14"/>
          </p:nvPr>
        </p:nvSpPr>
        <p:spPr/>
        <p:txBody>
          <a:bodyPr/>
          <a:lstStyle/>
          <a:p>
            <a:endParaRPr lang="en-US" dirty="0"/>
          </a:p>
        </p:txBody>
      </p:sp>
      <p:sp>
        <p:nvSpPr>
          <p:cNvPr id="5" name="Subtitle 4">
            <a:extLst>
              <a:ext uri="{FF2B5EF4-FFF2-40B4-BE49-F238E27FC236}">
                <a16:creationId xmlns:a16="http://schemas.microsoft.com/office/drawing/2014/main" id="{01B86A2B-7E48-BF4A-8415-534B478A8E2A}"/>
              </a:ext>
            </a:extLst>
          </p:cNvPr>
          <p:cNvSpPr>
            <a:spLocks noGrp="1"/>
          </p:cNvSpPr>
          <p:nvPr>
            <p:ph type="subTitle" idx="1"/>
          </p:nvPr>
        </p:nvSpPr>
        <p:spPr/>
        <p:txBody>
          <a:bodyPr/>
          <a:lstStyle/>
          <a:p>
            <a:endParaRPr lang="en-US" dirty="0"/>
          </a:p>
        </p:txBody>
      </p:sp>
      <p:sp>
        <p:nvSpPr>
          <p:cNvPr id="6" name="Slide Number Placeholder 5">
            <a:extLst>
              <a:ext uri="{FF2B5EF4-FFF2-40B4-BE49-F238E27FC236}">
                <a16:creationId xmlns:a16="http://schemas.microsoft.com/office/drawing/2014/main" id="{80DB3D41-48FF-074E-BE1D-376D892E3360}"/>
              </a:ext>
            </a:extLst>
          </p:cNvPr>
          <p:cNvSpPr>
            <a:spLocks noGrp="1"/>
          </p:cNvSpPr>
          <p:nvPr>
            <p:ph type="sldNum" sz="quarter" idx="12"/>
          </p:nvPr>
        </p:nvSpPr>
        <p:spPr/>
        <p:txBody>
          <a:bodyPr/>
          <a:lstStyle/>
          <a:p>
            <a:fld id="{97A94E25-127B-4C48-AF96-44BA7B823777}" type="slidenum">
              <a:rPr lang="en-US" smtClean="0"/>
              <a:pPr/>
              <a:t>18</a:t>
            </a:fld>
            <a:endParaRPr lang="en-US" dirty="0"/>
          </a:p>
        </p:txBody>
      </p:sp>
    </p:spTree>
    <p:custDataLst>
      <p:tags r:id="rId1"/>
    </p:custDataLst>
    <p:extLst>
      <p:ext uri="{BB962C8B-B14F-4D97-AF65-F5344CB8AC3E}">
        <p14:creationId xmlns:p14="http://schemas.microsoft.com/office/powerpoint/2010/main" val="2335645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2381ABC-8821-4985-883C-CC7B9BF4084D}"/>
              </a:ext>
            </a:extLst>
          </p:cNvPr>
          <p:cNvSpPr>
            <a:spLocks noGrp="1"/>
          </p:cNvSpPr>
          <p:nvPr>
            <p:ph type="title"/>
          </p:nvPr>
        </p:nvSpPr>
        <p:spPr/>
        <p:txBody>
          <a:bodyPr/>
          <a:lstStyle/>
          <a:p>
            <a:r>
              <a:rPr lang="en-US" dirty="0"/>
              <a:t>BASIC BULLET POINTS</a:t>
            </a:r>
          </a:p>
        </p:txBody>
      </p:sp>
      <p:sp>
        <p:nvSpPr>
          <p:cNvPr id="8" name="Content Placeholder 7">
            <a:extLst>
              <a:ext uri="{FF2B5EF4-FFF2-40B4-BE49-F238E27FC236}">
                <a16:creationId xmlns:a16="http://schemas.microsoft.com/office/drawing/2014/main" id="{080356D1-8491-4D3F-A23B-9317F31E57FF}"/>
              </a:ext>
            </a:extLst>
          </p:cNvPr>
          <p:cNvSpPr>
            <a:spLocks noGrp="1"/>
          </p:cNvSpPr>
          <p:nvPr>
            <p:ph idx="1"/>
          </p:nvPr>
        </p:nvSpPr>
        <p:spPr/>
        <p:txBody>
          <a:bodyPr/>
          <a:lstStyle/>
          <a:p>
            <a:r>
              <a:rPr lang="en-US" dirty="0"/>
              <a:t>Use brief text</a:t>
            </a:r>
          </a:p>
          <a:p>
            <a:r>
              <a:rPr lang="en-US" dirty="0"/>
              <a:t>As bullet points</a:t>
            </a:r>
          </a:p>
          <a:p>
            <a:r>
              <a:rPr lang="en-US" dirty="0"/>
              <a:t>To get your</a:t>
            </a:r>
          </a:p>
          <a:p>
            <a:r>
              <a:rPr lang="en-US" dirty="0"/>
              <a:t>Information across</a:t>
            </a:r>
          </a:p>
        </p:txBody>
      </p:sp>
      <p:sp>
        <p:nvSpPr>
          <p:cNvPr id="2" name="Slide Number Placeholder 1">
            <a:extLst>
              <a:ext uri="{FF2B5EF4-FFF2-40B4-BE49-F238E27FC236}">
                <a16:creationId xmlns:a16="http://schemas.microsoft.com/office/drawing/2014/main" id="{582AAC32-E238-451F-B233-87299E4992D5}"/>
              </a:ext>
            </a:extLst>
          </p:cNvPr>
          <p:cNvSpPr>
            <a:spLocks noGrp="1"/>
          </p:cNvSpPr>
          <p:nvPr>
            <p:ph type="sldNum" sz="quarter" idx="12"/>
          </p:nvPr>
        </p:nvSpPr>
        <p:spPr/>
        <p:txBody>
          <a:bodyPr/>
          <a:lstStyle/>
          <a:p>
            <a:fld id="{97A94E25-127B-4C48-AF96-44BA7B823777}" type="slidenum">
              <a:rPr lang="en-US" smtClean="0"/>
              <a:pPr/>
              <a:t>19</a:t>
            </a:fld>
            <a:endParaRPr lang="en-US" dirty="0"/>
          </a:p>
        </p:txBody>
      </p:sp>
    </p:spTree>
    <p:custDataLst>
      <p:tags r:id="rId1"/>
    </p:custDataLst>
    <p:extLst>
      <p:ext uri="{BB962C8B-B14F-4D97-AF65-F5344CB8AC3E}">
        <p14:creationId xmlns:p14="http://schemas.microsoft.com/office/powerpoint/2010/main" val="466676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2381ABC-8821-4985-883C-CC7B9BF4084D}"/>
              </a:ext>
            </a:extLst>
          </p:cNvPr>
          <p:cNvSpPr>
            <a:spLocks noGrp="1"/>
          </p:cNvSpPr>
          <p:nvPr>
            <p:ph type="title"/>
          </p:nvPr>
        </p:nvSpPr>
        <p:spPr/>
        <p:txBody>
          <a:bodyPr/>
          <a:lstStyle/>
          <a:p>
            <a:pPr lvl="0"/>
            <a:r>
              <a:rPr lang="en-US" dirty="0"/>
              <a:t>FOR TEXT/BULLET POINTS</a:t>
            </a:r>
          </a:p>
        </p:txBody>
      </p:sp>
      <p:sp>
        <p:nvSpPr>
          <p:cNvPr id="8" name="Content Placeholder 7">
            <a:extLst>
              <a:ext uri="{FF2B5EF4-FFF2-40B4-BE49-F238E27FC236}">
                <a16:creationId xmlns:a16="http://schemas.microsoft.com/office/drawing/2014/main" id="{080356D1-8491-4D3F-A23B-9317F31E57FF}"/>
              </a:ext>
            </a:extLst>
          </p:cNvPr>
          <p:cNvSpPr>
            <a:spLocks noGrp="1"/>
          </p:cNvSpPr>
          <p:nvPr>
            <p:ph idx="1"/>
          </p:nvPr>
        </p:nvSpPr>
        <p:spPr/>
        <p:txBody>
          <a:bodyPr/>
          <a:lstStyle/>
          <a:p>
            <a:pPr marL="0" indent="0">
              <a:buNone/>
            </a:pPr>
            <a:r>
              <a:rPr lang="en-US" dirty="0"/>
              <a:t>Use this space for longer text. Keep in mind that it’s not as interesting to have long blocks of text. Try not to use more than the amount of text shown here. Split content between slides, or…</a:t>
            </a:r>
          </a:p>
          <a:p>
            <a:pPr marL="0" indent="0">
              <a:buNone/>
            </a:pPr>
            <a:endParaRPr lang="en-US" dirty="0"/>
          </a:p>
          <a:p>
            <a:pPr marL="231775" indent="-231775"/>
            <a:r>
              <a:rPr lang="en-US" dirty="0"/>
              <a:t>Just use</a:t>
            </a:r>
          </a:p>
          <a:p>
            <a:pPr marL="231775" indent="-231775"/>
            <a:r>
              <a:rPr lang="en-US" dirty="0"/>
              <a:t>Bullet points</a:t>
            </a:r>
          </a:p>
          <a:p>
            <a:pPr marL="173038" indent="-173038">
              <a:buNone/>
            </a:pPr>
            <a:endParaRPr lang="en-US" dirty="0"/>
          </a:p>
          <a:p>
            <a:pPr marL="346075" indent="-346075">
              <a:buFont typeface="+mj-lt"/>
              <a:buAutoNum type="arabicPeriod"/>
            </a:pPr>
            <a:r>
              <a:rPr lang="en-US" dirty="0"/>
              <a:t>You could also make a list</a:t>
            </a:r>
          </a:p>
          <a:p>
            <a:pPr marL="346075" indent="-346075">
              <a:buFont typeface="+mj-lt"/>
              <a:buAutoNum type="arabicPeriod"/>
            </a:pPr>
            <a:r>
              <a:rPr lang="en-US" dirty="0"/>
              <a:t>With numbers</a:t>
            </a:r>
          </a:p>
        </p:txBody>
      </p:sp>
      <p:sp>
        <p:nvSpPr>
          <p:cNvPr id="2" name="Subtitle 1">
            <a:extLst>
              <a:ext uri="{FF2B5EF4-FFF2-40B4-BE49-F238E27FC236}">
                <a16:creationId xmlns:a16="http://schemas.microsoft.com/office/drawing/2014/main" id="{FAEBFF66-59B5-400E-91A1-23E044CC7ED2}"/>
              </a:ext>
            </a:extLst>
          </p:cNvPr>
          <p:cNvSpPr>
            <a:spLocks noGrp="1"/>
          </p:cNvSpPr>
          <p:nvPr>
            <p:ph type="subTitle" idx="13"/>
          </p:nvPr>
        </p:nvSpPr>
        <p:spPr/>
        <p:txBody>
          <a:bodyPr/>
          <a:lstStyle/>
          <a:p>
            <a:r>
              <a:rPr lang="en-US" dirty="0"/>
              <a:t>PUT SUBHEAD HERE. DELETE IF NONE.</a:t>
            </a:r>
          </a:p>
        </p:txBody>
      </p:sp>
      <p:sp>
        <p:nvSpPr>
          <p:cNvPr id="3" name="Slide Number Placeholder 2">
            <a:extLst>
              <a:ext uri="{FF2B5EF4-FFF2-40B4-BE49-F238E27FC236}">
                <a16:creationId xmlns:a16="http://schemas.microsoft.com/office/drawing/2014/main" id="{29F1E8A0-6E78-4E03-8B26-96161AB15906}"/>
              </a:ext>
            </a:extLst>
          </p:cNvPr>
          <p:cNvSpPr>
            <a:spLocks noGrp="1"/>
          </p:cNvSpPr>
          <p:nvPr>
            <p:ph type="sldNum" sz="quarter" idx="12"/>
          </p:nvPr>
        </p:nvSpPr>
        <p:spPr/>
        <p:txBody>
          <a:bodyPr/>
          <a:lstStyle/>
          <a:p>
            <a:fld id="{97A94E25-127B-4C48-AF96-44BA7B823777}" type="slidenum">
              <a:rPr lang="en-US" smtClean="0"/>
              <a:pPr/>
              <a:t>20</a:t>
            </a:fld>
            <a:endParaRPr lang="en-US" dirty="0"/>
          </a:p>
        </p:txBody>
      </p:sp>
    </p:spTree>
    <p:custDataLst>
      <p:tags r:id="rId1"/>
    </p:custDataLst>
    <p:extLst>
      <p:ext uri="{BB962C8B-B14F-4D97-AF65-F5344CB8AC3E}">
        <p14:creationId xmlns:p14="http://schemas.microsoft.com/office/powerpoint/2010/main" val="2354895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4D5F43D8-38CF-4D05-9E59-8A9FEDDD2CAF}"/>
              </a:ext>
            </a:extLst>
          </p:cNvPr>
          <p:cNvSpPr>
            <a:spLocks noGrp="1"/>
          </p:cNvSpPr>
          <p:nvPr>
            <p:ph type="body" sz="quarter" idx="14"/>
          </p:nvPr>
        </p:nvSpPr>
        <p:spPr>
          <a:xfrm>
            <a:off x="558800" y="1434163"/>
            <a:ext cx="4978400" cy="1842437"/>
          </a:xfrm>
        </p:spPr>
        <p:txBody>
          <a:bodyPr>
            <a:normAutofit fontScale="40000" lnSpcReduction="20000"/>
          </a:bodyPr>
          <a:lstStyle/>
          <a:p>
            <a:pPr marL="173038" indent="-173038">
              <a:buFont typeface="Arial" panose="020B0604020202020204" pitchFamily="34" charset="0"/>
              <a:buChar char="•"/>
            </a:pPr>
            <a:r>
              <a:rPr lang="en-US" dirty="0"/>
              <a:t>Just use</a:t>
            </a:r>
          </a:p>
          <a:p>
            <a:pPr marL="173038" indent="-173038">
              <a:buFont typeface="Arial" panose="020B0604020202020204" pitchFamily="34" charset="0"/>
              <a:buChar char="•"/>
            </a:pPr>
            <a:r>
              <a:rPr lang="en-US" dirty="0"/>
              <a:t>Bullet points</a:t>
            </a:r>
          </a:p>
          <a:p>
            <a:pPr marL="119063" indent="-119063"/>
            <a:endParaRPr lang="en-US" dirty="0"/>
          </a:p>
          <a:p>
            <a:pPr marL="231775" indent="-231775">
              <a:buFont typeface="+mj-lt"/>
              <a:buAutoNum type="arabicPeriod"/>
            </a:pPr>
            <a:r>
              <a:rPr lang="en-US" dirty="0"/>
              <a:t>You could also make a list</a:t>
            </a:r>
          </a:p>
          <a:p>
            <a:pPr marL="231775" indent="-231775">
              <a:spcAft>
                <a:spcPts val="1200"/>
              </a:spcAft>
              <a:buFont typeface="+mj-lt"/>
              <a:buAutoNum type="arabicPeriod"/>
            </a:pPr>
            <a:r>
              <a:rPr lang="en-US" dirty="0"/>
              <a:t>With numbers</a:t>
            </a:r>
            <a:br>
              <a:rPr lang="en-US" dirty="0"/>
            </a:br>
            <a:endParaRPr lang="en-US" dirty="0"/>
          </a:p>
        </p:txBody>
      </p:sp>
      <p:sp>
        <p:nvSpPr>
          <p:cNvPr id="5" name="Text Placeholder 4">
            <a:extLst>
              <a:ext uri="{FF2B5EF4-FFF2-40B4-BE49-F238E27FC236}">
                <a16:creationId xmlns:a16="http://schemas.microsoft.com/office/drawing/2014/main" id="{6D8829AA-1B87-43A6-B7C4-044DAFA8D3A8}"/>
              </a:ext>
            </a:extLst>
          </p:cNvPr>
          <p:cNvSpPr>
            <a:spLocks noGrp="1"/>
          </p:cNvSpPr>
          <p:nvPr>
            <p:ph type="subTitle" idx="1"/>
          </p:nvPr>
        </p:nvSpPr>
        <p:spPr/>
        <p:txBody>
          <a:bodyPr>
            <a:normAutofit/>
          </a:bodyPr>
          <a:lstStyle/>
          <a:p>
            <a:pPr lvl="0"/>
            <a:r>
              <a:rPr lang="en-US" sz="2800" dirty="0"/>
              <a:t>BULLETS</a:t>
            </a:r>
          </a:p>
          <a:p>
            <a:pPr lvl="0"/>
            <a:r>
              <a:rPr lang="en-US" sz="2800" dirty="0"/>
              <a:t>Subhead</a:t>
            </a:r>
          </a:p>
        </p:txBody>
      </p:sp>
      <p:sp>
        <p:nvSpPr>
          <p:cNvPr id="2" name="Slide Number Placeholder 1">
            <a:extLst>
              <a:ext uri="{FF2B5EF4-FFF2-40B4-BE49-F238E27FC236}">
                <a16:creationId xmlns:a16="http://schemas.microsoft.com/office/drawing/2014/main" id="{988D0E4B-7A8D-44BA-A94D-6019BDC90DE2}"/>
              </a:ext>
            </a:extLst>
          </p:cNvPr>
          <p:cNvSpPr>
            <a:spLocks noGrp="1"/>
          </p:cNvSpPr>
          <p:nvPr>
            <p:ph type="sldNum" sz="quarter" idx="12"/>
          </p:nvPr>
        </p:nvSpPr>
        <p:spPr/>
        <p:txBody>
          <a:bodyPr/>
          <a:lstStyle/>
          <a:p>
            <a:fld id="{97A94E25-127B-4C48-AF96-44BA7B823777}" type="slidenum">
              <a:rPr lang="en-US" smtClean="0"/>
              <a:pPr/>
              <a:t>21</a:t>
            </a:fld>
            <a:endParaRPr lang="en-US" dirty="0"/>
          </a:p>
        </p:txBody>
      </p:sp>
    </p:spTree>
    <p:custDataLst>
      <p:tags r:id="rId1"/>
    </p:custDataLst>
    <p:extLst>
      <p:ext uri="{BB962C8B-B14F-4D97-AF65-F5344CB8AC3E}">
        <p14:creationId xmlns:p14="http://schemas.microsoft.com/office/powerpoint/2010/main" val="1602127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3070C20-D3E7-4BD1-9EDF-79D6C3409B71}"/>
              </a:ext>
            </a:extLst>
          </p:cNvPr>
          <p:cNvSpPr>
            <a:spLocks noGrp="1"/>
          </p:cNvSpPr>
          <p:nvPr>
            <p:ph type="title"/>
          </p:nvPr>
        </p:nvSpPr>
        <p:spPr/>
        <p:txBody>
          <a:bodyPr/>
          <a:lstStyle/>
          <a:p>
            <a:pPr lvl="0"/>
            <a:r>
              <a:rPr lang="en-US" dirty="0"/>
              <a:t>GRAPHICS</a:t>
            </a:r>
            <a:br>
              <a:rPr lang="en-US" dirty="0"/>
            </a:br>
            <a:r>
              <a:rPr lang="en-US" sz="3200" dirty="0"/>
              <a:t>Subhead</a:t>
            </a:r>
            <a:endParaRPr lang="en-US" dirty="0"/>
          </a:p>
        </p:txBody>
      </p:sp>
      <p:pic>
        <p:nvPicPr>
          <p:cNvPr id="12" name="Picture 11">
            <a:extLst>
              <a:ext uri="{FF2B5EF4-FFF2-40B4-BE49-F238E27FC236}">
                <a16:creationId xmlns:a16="http://schemas.microsoft.com/office/drawing/2014/main" id="{516D79EA-EF18-4E1E-B499-A933160CCF62}"/>
              </a:ext>
            </a:extLst>
          </p:cNvPr>
          <p:cNvPicPr>
            <a:picLocks noChangeAspect="1"/>
          </p:cNvPicPr>
          <p:nvPr/>
        </p:nvPicPr>
        <p:blipFill>
          <a:blip r:embed="rId3">
            <a:duotone>
              <a:prstClr val="black"/>
              <a:srgbClr val="48595D">
                <a:tint val="45000"/>
                <a:satMod val="400000"/>
              </a:srgbClr>
            </a:duotone>
            <a:extLst>
              <a:ext uri="{BEBA8EAE-BF5A-486C-A8C5-ECC9F3942E4B}">
                <a14:imgProps xmlns:a14="http://schemas.microsoft.com/office/drawing/2010/main">
                  <a14:imgLayer r:embed="rId4">
                    <a14:imgEffect>
                      <a14:sharpenSoften amount="100000"/>
                    </a14:imgEffect>
                    <a14:imgEffect>
                      <a14:brightnessContrast bright="100000"/>
                    </a14:imgEffect>
                  </a14:imgLayer>
                </a14:imgProps>
              </a:ext>
            </a:extLst>
          </a:blip>
          <a:stretch>
            <a:fillRect/>
          </a:stretch>
        </p:blipFill>
        <p:spPr>
          <a:xfrm>
            <a:off x="2945206" y="1909257"/>
            <a:ext cx="8259148" cy="4439292"/>
          </a:xfrm>
          <a:prstGeom prst="rect">
            <a:avLst/>
          </a:prstGeom>
        </p:spPr>
      </p:pic>
      <p:sp>
        <p:nvSpPr>
          <p:cNvPr id="13" name="TextBox 12">
            <a:extLst>
              <a:ext uri="{FF2B5EF4-FFF2-40B4-BE49-F238E27FC236}">
                <a16:creationId xmlns:a16="http://schemas.microsoft.com/office/drawing/2014/main" id="{33B080A8-9B4D-4CBD-9B6C-409B6780AB51}"/>
              </a:ext>
            </a:extLst>
          </p:cNvPr>
          <p:cNvSpPr txBox="1"/>
          <p:nvPr/>
        </p:nvSpPr>
        <p:spPr>
          <a:xfrm>
            <a:off x="604851" y="4380126"/>
            <a:ext cx="3432517" cy="1354217"/>
          </a:xfrm>
          <a:prstGeom prst="rect">
            <a:avLst/>
          </a:prstGeom>
          <a:noFill/>
        </p:spPr>
        <p:txBody>
          <a:bodyPr wrap="square" lIns="0" tIns="0" rIns="0" bIns="0" rtlCol="0">
            <a:spAutoFit/>
          </a:bodyPr>
          <a:lstStyle/>
          <a:p>
            <a:r>
              <a:rPr lang="en-US" sz="2200" dirty="0">
                <a:solidFill>
                  <a:schemeClr val="bg1"/>
                </a:solidFill>
                <a:ea typeface="Arial" charset="0"/>
                <a:cs typeface="Arial" panose="020B0604020202020204" pitchFamily="34" charset="0"/>
              </a:rPr>
              <a:t>A caption can go here. Replace the map image with a graphic from the web or from your documents.</a:t>
            </a:r>
          </a:p>
        </p:txBody>
      </p:sp>
    </p:spTree>
    <p:custDataLst>
      <p:tags r:id="rId1"/>
    </p:custDataLst>
    <p:extLst>
      <p:ext uri="{BB962C8B-B14F-4D97-AF65-F5344CB8AC3E}">
        <p14:creationId xmlns:p14="http://schemas.microsoft.com/office/powerpoint/2010/main" val="4186178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933B677-AD9E-484F-B253-DC8676C8327B}"/>
              </a:ext>
            </a:extLst>
          </p:cNvPr>
          <p:cNvSpPr/>
          <p:nvPr/>
        </p:nvSpPr>
        <p:spPr>
          <a:xfrm>
            <a:off x="0" y="0"/>
            <a:ext cx="12192000" cy="6858000"/>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15">
            <a:extLst>
              <a:ext uri="{FF2B5EF4-FFF2-40B4-BE49-F238E27FC236}">
                <a16:creationId xmlns:a16="http://schemas.microsoft.com/office/drawing/2014/main" id="{CB004E3E-97CE-4D2B-86C0-2EE3CED42F58}"/>
              </a:ext>
            </a:extLst>
          </p:cNvPr>
          <p:cNvSpPr>
            <a:spLocks noGrp="1"/>
          </p:cNvSpPr>
          <p:nvPr>
            <p:ph type="body" sz="quarter" idx="14"/>
          </p:nvPr>
        </p:nvSpPr>
        <p:spPr>
          <a:xfrm>
            <a:off x="2351995" y="1358900"/>
            <a:ext cx="3860800" cy="2434167"/>
          </a:xfrm>
        </p:spPr>
        <p:txBody>
          <a:bodyPr>
            <a:normAutofit fontScale="92500" lnSpcReduction="10000"/>
          </a:bodyPr>
          <a:lstStyle/>
          <a:p>
            <a:r>
              <a:rPr lang="en-US" dirty="0"/>
              <a:t>“Quotations are often included </a:t>
            </a:r>
            <a:br>
              <a:rPr lang="en-US" dirty="0"/>
            </a:br>
            <a:r>
              <a:rPr lang="en-US" dirty="0"/>
              <a:t>as inspiration or to evoke philosophical thoughts from the reader.”</a:t>
            </a:r>
          </a:p>
        </p:txBody>
      </p:sp>
      <p:sp>
        <p:nvSpPr>
          <p:cNvPr id="17" name="Text Placeholder 16">
            <a:extLst>
              <a:ext uri="{FF2B5EF4-FFF2-40B4-BE49-F238E27FC236}">
                <a16:creationId xmlns:a16="http://schemas.microsoft.com/office/drawing/2014/main" id="{ACC5FE4B-B93F-47FF-B180-247BC479CE13}"/>
              </a:ext>
            </a:extLst>
          </p:cNvPr>
          <p:cNvSpPr>
            <a:spLocks noGrp="1"/>
          </p:cNvSpPr>
          <p:nvPr>
            <p:ph type="body" sz="quarter" idx="15"/>
          </p:nvPr>
        </p:nvSpPr>
        <p:spPr>
          <a:xfrm>
            <a:off x="2351995" y="3793068"/>
            <a:ext cx="3860800" cy="651932"/>
          </a:xfrm>
        </p:spPr>
        <p:txBody>
          <a:bodyPr/>
          <a:lstStyle/>
          <a:p>
            <a:r>
              <a:rPr lang="en-US" dirty="0"/>
              <a:t>John Doe</a:t>
            </a:r>
          </a:p>
        </p:txBody>
      </p:sp>
      <p:sp>
        <p:nvSpPr>
          <p:cNvPr id="12" name="Slide Number Placeholder 11">
            <a:extLst>
              <a:ext uri="{FF2B5EF4-FFF2-40B4-BE49-F238E27FC236}">
                <a16:creationId xmlns:a16="http://schemas.microsoft.com/office/drawing/2014/main" id="{D68D1CF4-004B-43A9-8D91-3C912472F095}"/>
              </a:ext>
            </a:extLst>
          </p:cNvPr>
          <p:cNvSpPr>
            <a:spLocks noGrp="1"/>
          </p:cNvSpPr>
          <p:nvPr>
            <p:ph type="sldNum" sz="quarter" idx="12"/>
          </p:nvPr>
        </p:nvSpPr>
        <p:spPr/>
        <p:txBody>
          <a:bodyPr/>
          <a:lstStyle/>
          <a:p>
            <a:fld id="{97A94E25-127B-4C48-AF96-44BA7B823777}" type="slidenum">
              <a:rPr lang="en-US" smtClean="0"/>
              <a:pPr/>
              <a:t>23</a:t>
            </a:fld>
            <a:endParaRPr lang="en-US" dirty="0"/>
          </a:p>
        </p:txBody>
      </p:sp>
    </p:spTree>
    <p:custDataLst>
      <p:tags r:id="rId1"/>
    </p:custDataLst>
    <p:extLst>
      <p:ext uri="{BB962C8B-B14F-4D97-AF65-F5344CB8AC3E}">
        <p14:creationId xmlns:p14="http://schemas.microsoft.com/office/powerpoint/2010/main" val="102718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5">
            <a:extLst>
              <a:ext uri="{FF2B5EF4-FFF2-40B4-BE49-F238E27FC236}">
                <a16:creationId xmlns:a16="http://schemas.microsoft.com/office/drawing/2014/main" id="{32BC5E46-D342-004B-8D50-0D181696718F}"/>
              </a:ext>
            </a:extLst>
          </p:cNvPr>
          <p:cNvSpPr txBox="1">
            <a:spLocks/>
          </p:cNvSpPr>
          <p:nvPr/>
        </p:nvSpPr>
        <p:spPr>
          <a:xfrm>
            <a:off x="2351995" y="1358900"/>
            <a:ext cx="3860800" cy="2431706"/>
          </a:xfrm>
          <a:prstGeom prst="rect">
            <a:avLst/>
          </a:prstGeom>
          <a:ln w="50800">
            <a:solidFill>
              <a:srgbClr val="005DAA"/>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US" sz="3100" dirty="0">
                <a:solidFill>
                  <a:srgbClr val="005DAA"/>
                </a:solidFill>
              </a:rPr>
              <a:t>“Quotations are often included </a:t>
            </a:r>
            <a:br>
              <a:rPr lang="en-US" sz="3100" dirty="0">
                <a:solidFill>
                  <a:srgbClr val="005DAA"/>
                </a:solidFill>
              </a:rPr>
            </a:br>
            <a:r>
              <a:rPr lang="en-US" sz="3100" dirty="0">
                <a:solidFill>
                  <a:srgbClr val="005DAA"/>
                </a:solidFill>
              </a:rPr>
              <a:t>as inspiration or to evoke philosophical thoughts from the reader.”</a:t>
            </a:r>
          </a:p>
        </p:txBody>
      </p:sp>
      <p:sp>
        <p:nvSpPr>
          <p:cNvPr id="8" name="Text Placeholder 16">
            <a:extLst>
              <a:ext uri="{FF2B5EF4-FFF2-40B4-BE49-F238E27FC236}">
                <a16:creationId xmlns:a16="http://schemas.microsoft.com/office/drawing/2014/main" id="{0451FD3B-D69E-264D-AFEF-20864E7A22B6}"/>
              </a:ext>
            </a:extLst>
          </p:cNvPr>
          <p:cNvSpPr txBox="1">
            <a:spLocks/>
          </p:cNvSpPr>
          <p:nvPr/>
        </p:nvSpPr>
        <p:spPr>
          <a:xfrm>
            <a:off x="2351995" y="3793068"/>
            <a:ext cx="3860800" cy="651932"/>
          </a:xfrm>
          <a:prstGeom prst="rect">
            <a:avLst/>
          </a:prstGeom>
          <a:ln w="50800">
            <a:solidFill>
              <a:srgbClr val="005DAA"/>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300" dirty="0">
                <a:solidFill>
                  <a:srgbClr val="005DAA"/>
                </a:solidFill>
              </a:rPr>
              <a:t>John Doe</a:t>
            </a:r>
          </a:p>
        </p:txBody>
      </p:sp>
      <p:sp>
        <p:nvSpPr>
          <p:cNvPr id="9" name="Slide Number Placeholder 11">
            <a:extLst>
              <a:ext uri="{FF2B5EF4-FFF2-40B4-BE49-F238E27FC236}">
                <a16:creationId xmlns:a16="http://schemas.microsoft.com/office/drawing/2014/main" id="{40DC87ED-9E85-E543-BAF7-08DE352F0EC5}"/>
              </a:ext>
            </a:extLst>
          </p:cNvPr>
          <p:cNvSpPr txBox="1">
            <a:spLocks/>
          </p:cNvSpPr>
          <p:nvPr/>
        </p:nvSpPr>
        <p:spPr>
          <a:xfrm>
            <a:off x="11671443" y="165055"/>
            <a:ext cx="404019" cy="3383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z="1200" smtClean="0"/>
              <a:pPr/>
              <a:t>24</a:t>
            </a:fld>
            <a:endParaRPr lang="en-US" sz="1200" dirty="0"/>
          </a:p>
        </p:txBody>
      </p:sp>
    </p:spTree>
    <p:custDataLst>
      <p:tags r:id="rId1"/>
    </p:custDataLst>
    <p:extLst>
      <p:ext uri="{BB962C8B-B14F-4D97-AF65-F5344CB8AC3E}">
        <p14:creationId xmlns:p14="http://schemas.microsoft.com/office/powerpoint/2010/main" val="2226188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80C894D-298F-B643-A323-CE61462ACD98}"/>
              </a:ext>
            </a:extLst>
          </p:cNvPr>
          <p:cNvSpPr/>
          <p:nvPr/>
        </p:nvSpPr>
        <p:spPr>
          <a:xfrm>
            <a:off x="0" y="0"/>
            <a:ext cx="12192000"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ubtitle 22">
            <a:extLst>
              <a:ext uri="{FF2B5EF4-FFF2-40B4-BE49-F238E27FC236}">
                <a16:creationId xmlns:a16="http://schemas.microsoft.com/office/drawing/2014/main" id="{A434ED2D-D6D8-4B5B-ADB9-DEC1605C712E}"/>
              </a:ext>
            </a:extLst>
          </p:cNvPr>
          <p:cNvSpPr>
            <a:spLocks noGrp="1"/>
          </p:cNvSpPr>
          <p:nvPr>
            <p:ph type="subTitle" idx="1"/>
          </p:nvPr>
        </p:nvSpPr>
        <p:spPr/>
        <p:txBody>
          <a:bodyPr/>
          <a:lstStyle/>
          <a:p>
            <a:r>
              <a:rPr lang="en-US" dirty="0"/>
              <a:t>Use this space to explain the interesting number that you are showing at right.</a:t>
            </a:r>
          </a:p>
        </p:txBody>
      </p:sp>
      <p:sp>
        <p:nvSpPr>
          <p:cNvPr id="19" name="Text Placeholder 18">
            <a:extLst>
              <a:ext uri="{FF2B5EF4-FFF2-40B4-BE49-F238E27FC236}">
                <a16:creationId xmlns:a16="http://schemas.microsoft.com/office/drawing/2014/main" id="{4CAEAA8D-A958-41E4-ABA0-771F87F1F04C}"/>
              </a:ext>
            </a:extLst>
          </p:cNvPr>
          <p:cNvSpPr>
            <a:spLocks noGrp="1"/>
          </p:cNvSpPr>
          <p:nvPr>
            <p:ph type="body" sz="quarter" idx="14"/>
          </p:nvPr>
        </p:nvSpPr>
        <p:spPr/>
        <p:txBody>
          <a:bodyPr/>
          <a:lstStyle/>
          <a:p>
            <a:pPr lvl="0"/>
            <a:r>
              <a:rPr lang="en-US" dirty="0"/>
              <a:t>PROMINENT DATA</a:t>
            </a:r>
          </a:p>
          <a:p>
            <a:pPr lvl="0"/>
            <a:r>
              <a:rPr lang="en-US" dirty="0"/>
              <a:t>Subhead</a:t>
            </a:r>
          </a:p>
        </p:txBody>
      </p:sp>
      <p:sp>
        <p:nvSpPr>
          <p:cNvPr id="6" name="Slide Number Placeholder 5">
            <a:extLst>
              <a:ext uri="{FF2B5EF4-FFF2-40B4-BE49-F238E27FC236}">
                <a16:creationId xmlns:a16="http://schemas.microsoft.com/office/drawing/2014/main" id="{6647C287-A576-402A-AF07-EAA7B4836050}"/>
              </a:ext>
            </a:extLst>
          </p:cNvPr>
          <p:cNvSpPr>
            <a:spLocks noGrp="1"/>
          </p:cNvSpPr>
          <p:nvPr>
            <p:ph type="sldNum" sz="quarter" idx="12"/>
          </p:nvPr>
        </p:nvSpPr>
        <p:spPr/>
        <p:txBody>
          <a:bodyPr/>
          <a:lstStyle/>
          <a:p>
            <a:fld id="{97A94E25-127B-4C48-AF96-44BA7B823777}" type="slidenum">
              <a:rPr lang="en-US" smtClean="0"/>
              <a:pPr/>
              <a:t>25</a:t>
            </a:fld>
            <a:endParaRPr lang="en-US" dirty="0"/>
          </a:p>
        </p:txBody>
      </p:sp>
      <p:sp>
        <p:nvSpPr>
          <p:cNvPr id="35" name="Oval 34">
            <a:extLst>
              <a:ext uri="{FF2B5EF4-FFF2-40B4-BE49-F238E27FC236}">
                <a16:creationId xmlns:a16="http://schemas.microsoft.com/office/drawing/2014/main" id="{FD439950-EA10-405E-8513-079C0176184C}"/>
              </a:ext>
            </a:extLst>
          </p:cNvPr>
          <p:cNvSpPr/>
          <p:nvPr/>
        </p:nvSpPr>
        <p:spPr>
          <a:xfrm>
            <a:off x="7312013" y="1234846"/>
            <a:ext cx="4251158" cy="4251158"/>
          </a:xfrm>
          <a:prstGeom prst="ellipse">
            <a:avLst/>
          </a:prstGeom>
          <a:solidFill>
            <a:srgbClr val="01B4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orbel" panose="020B0503020204020204" pitchFamily="34" charset="0"/>
              <a:ea typeface="+mn-ea"/>
              <a:cs typeface="+mn-cs"/>
            </a:endParaRPr>
          </a:p>
        </p:txBody>
      </p:sp>
      <p:sp>
        <p:nvSpPr>
          <p:cNvPr id="36" name="TextBox 35">
            <a:extLst>
              <a:ext uri="{FF2B5EF4-FFF2-40B4-BE49-F238E27FC236}">
                <a16:creationId xmlns:a16="http://schemas.microsoft.com/office/drawing/2014/main" id="{2C9319B2-295D-46B3-9669-88E271BFCD32}"/>
              </a:ext>
            </a:extLst>
          </p:cNvPr>
          <p:cNvSpPr txBox="1"/>
          <p:nvPr/>
        </p:nvSpPr>
        <p:spPr>
          <a:xfrm>
            <a:off x="7312014" y="2698705"/>
            <a:ext cx="4251158" cy="1631216"/>
          </a:xfrm>
          <a:prstGeom prst="rect">
            <a:avLst/>
          </a:prstGeom>
          <a:noFill/>
        </p:spPr>
        <p:txBody>
          <a:bodyPr wrap="square" rtlCol="0">
            <a:spAutoFit/>
          </a:bodyPr>
          <a:lstStyle/>
          <a:p>
            <a:pPr algn="ctr"/>
            <a:r>
              <a:rPr lang="en-US" sz="10000" b="1" dirty="0">
                <a:solidFill>
                  <a:srgbClr val="FFFFFF"/>
                </a:solidFill>
                <a:latin typeface="Arial Black" panose="020B0A04020102020204" pitchFamily="34" charset="0"/>
                <a:ea typeface="Arial Black" charset="0"/>
                <a:cs typeface="Arial Black" charset="0"/>
              </a:rPr>
              <a:t>75%</a:t>
            </a:r>
          </a:p>
        </p:txBody>
      </p:sp>
    </p:spTree>
    <p:custDataLst>
      <p:tags r:id="rId1"/>
    </p:custDataLst>
    <p:extLst>
      <p:ext uri="{BB962C8B-B14F-4D97-AF65-F5344CB8AC3E}">
        <p14:creationId xmlns:p14="http://schemas.microsoft.com/office/powerpoint/2010/main" val="2204834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2D3F9E9-563B-ED43-9108-3BB46D79A1C3}"/>
              </a:ext>
            </a:extLst>
          </p:cNvPr>
          <p:cNvSpPr/>
          <p:nvPr/>
        </p:nvSpPr>
        <p:spPr>
          <a:xfrm>
            <a:off x="0" y="0"/>
            <a:ext cx="12192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ubtitle 3">
            <a:extLst>
              <a:ext uri="{FF2B5EF4-FFF2-40B4-BE49-F238E27FC236}">
                <a16:creationId xmlns:a16="http://schemas.microsoft.com/office/drawing/2014/main" id="{210A7AB3-0490-F04D-8A28-47FCCEBB283E}"/>
              </a:ext>
            </a:extLst>
          </p:cNvPr>
          <p:cNvSpPr>
            <a:spLocks noGrp="1"/>
          </p:cNvSpPr>
          <p:nvPr>
            <p:ph type="subTitle" idx="1"/>
          </p:nvPr>
        </p:nvSpPr>
        <p:spPr/>
        <p:txBody>
          <a:bodyPr/>
          <a:lstStyle/>
          <a:p>
            <a:r>
              <a:rPr lang="en-US" dirty="0"/>
              <a:t>Use this space to explain the interesting number that you are showing at right.</a:t>
            </a:r>
          </a:p>
          <a:p>
            <a:endParaRPr lang="en-US" dirty="0"/>
          </a:p>
        </p:txBody>
      </p:sp>
      <p:sp>
        <p:nvSpPr>
          <p:cNvPr id="5" name="Text Placeholder 4">
            <a:extLst>
              <a:ext uri="{FF2B5EF4-FFF2-40B4-BE49-F238E27FC236}">
                <a16:creationId xmlns:a16="http://schemas.microsoft.com/office/drawing/2014/main" id="{653319C4-36C5-7D4C-9448-BC78F969447F}"/>
              </a:ext>
            </a:extLst>
          </p:cNvPr>
          <p:cNvSpPr>
            <a:spLocks noGrp="1"/>
          </p:cNvSpPr>
          <p:nvPr>
            <p:ph type="body" sz="quarter" idx="14"/>
          </p:nvPr>
        </p:nvSpPr>
        <p:spPr/>
        <p:txBody>
          <a:bodyPr/>
          <a:lstStyle/>
          <a:p>
            <a:pPr lvl="0"/>
            <a:r>
              <a:rPr lang="en-US" dirty="0"/>
              <a:t>PROMINENT DATA</a:t>
            </a:r>
          </a:p>
          <a:p>
            <a:pPr lvl="0"/>
            <a:r>
              <a:rPr lang="en-US" dirty="0"/>
              <a:t>Subhead</a:t>
            </a:r>
          </a:p>
        </p:txBody>
      </p:sp>
      <p:sp>
        <p:nvSpPr>
          <p:cNvPr id="6" name="Slide Number Placeholder 5">
            <a:extLst>
              <a:ext uri="{FF2B5EF4-FFF2-40B4-BE49-F238E27FC236}">
                <a16:creationId xmlns:a16="http://schemas.microsoft.com/office/drawing/2014/main" id="{78641681-C973-0D4D-A8A1-DD2EA35BD5C1}"/>
              </a:ext>
            </a:extLst>
          </p:cNvPr>
          <p:cNvSpPr>
            <a:spLocks noGrp="1"/>
          </p:cNvSpPr>
          <p:nvPr>
            <p:ph type="sldNum" sz="quarter" idx="12"/>
          </p:nvPr>
        </p:nvSpPr>
        <p:spPr/>
        <p:txBody>
          <a:bodyPr/>
          <a:lstStyle/>
          <a:p>
            <a:fld id="{97A94E25-127B-4C48-AF96-44BA7B823777}" type="slidenum">
              <a:rPr lang="en-US" smtClean="0"/>
              <a:pPr/>
              <a:t>26</a:t>
            </a:fld>
            <a:endParaRPr lang="en-US" dirty="0"/>
          </a:p>
        </p:txBody>
      </p:sp>
      <p:sp>
        <p:nvSpPr>
          <p:cNvPr id="8" name="Oval 7">
            <a:extLst>
              <a:ext uri="{FF2B5EF4-FFF2-40B4-BE49-F238E27FC236}">
                <a16:creationId xmlns:a16="http://schemas.microsoft.com/office/drawing/2014/main" id="{0A6CF783-1DA6-6A44-95EB-EBA67FF2ED77}"/>
              </a:ext>
            </a:extLst>
          </p:cNvPr>
          <p:cNvSpPr/>
          <p:nvPr/>
        </p:nvSpPr>
        <p:spPr>
          <a:xfrm>
            <a:off x="7312013" y="1234846"/>
            <a:ext cx="4251158" cy="4251158"/>
          </a:xfrm>
          <a:prstGeom prst="ellipse">
            <a:avLst/>
          </a:prstGeom>
          <a:solidFill>
            <a:schemeClr val="bg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orbel" panose="020B0503020204020204" pitchFamily="34" charset="0"/>
              <a:ea typeface="+mn-ea"/>
              <a:cs typeface="+mn-cs"/>
            </a:endParaRPr>
          </a:p>
        </p:txBody>
      </p:sp>
      <p:sp>
        <p:nvSpPr>
          <p:cNvPr id="9" name="TextBox 8">
            <a:extLst>
              <a:ext uri="{FF2B5EF4-FFF2-40B4-BE49-F238E27FC236}">
                <a16:creationId xmlns:a16="http://schemas.microsoft.com/office/drawing/2014/main" id="{AD81B7D2-3822-8341-8A05-1B8D7FCA6E48}"/>
              </a:ext>
            </a:extLst>
          </p:cNvPr>
          <p:cNvSpPr txBox="1"/>
          <p:nvPr/>
        </p:nvSpPr>
        <p:spPr>
          <a:xfrm>
            <a:off x="7312014" y="2698705"/>
            <a:ext cx="4251158" cy="1631216"/>
          </a:xfrm>
          <a:prstGeom prst="rect">
            <a:avLst/>
          </a:prstGeom>
          <a:noFill/>
        </p:spPr>
        <p:txBody>
          <a:bodyPr wrap="square" rtlCol="0">
            <a:spAutoFit/>
          </a:bodyPr>
          <a:lstStyle/>
          <a:p>
            <a:pPr algn="ctr"/>
            <a:r>
              <a:rPr lang="en-US" sz="10000" b="1" dirty="0">
                <a:solidFill>
                  <a:srgbClr val="FFFFFF"/>
                </a:solidFill>
                <a:latin typeface="Arial Black" panose="020B0A04020102020204" pitchFamily="34" charset="0"/>
                <a:ea typeface="Arial Black" charset="0"/>
                <a:cs typeface="Arial Black" charset="0"/>
              </a:rPr>
              <a:t>75%</a:t>
            </a:r>
          </a:p>
        </p:txBody>
      </p:sp>
    </p:spTree>
    <p:custDataLst>
      <p:tags r:id="rId1"/>
    </p:custDataLst>
    <p:extLst>
      <p:ext uri="{BB962C8B-B14F-4D97-AF65-F5344CB8AC3E}">
        <p14:creationId xmlns:p14="http://schemas.microsoft.com/office/powerpoint/2010/main" val="32041905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61302CE-7D1C-494F-81EB-3F9F735B7969}"/>
              </a:ext>
            </a:extLst>
          </p:cNvPr>
          <p:cNvGrpSpPr/>
          <p:nvPr/>
        </p:nvGrpSpPr>
        <p:grpSpPr>
          <a:xfrm>
            <a:off x="1076459" y="2762155"/>
            <a:ext cx="2454681" cy="2454681"/>
            <a:chOff x="2345919" y="-5196840"/>
            <a:chExt cx="2454681" cy="2454681"/>
          </a:xfrm>
        </p:grpSpPr>
        <p:sp>
          <p:nvSpPr>
            <p:cNvPr id="4" name="Block Arc 3">
              <a:extLst>
                <a:ext uri="{FF2B5EF4-FFF2-40B4-BE49-F238E27FC236}">
                  <a16:creationId xmlns:a16="http://schemas.microsoft.com/office/drawing/2014/main" id="{CF2CCE94-2CA0-4762-9000-268DA4D95DEF}"/>
                </a:ext>
              </a:extLst>
            </p:cNvPr>
            <p:cNvSpPr/>
            <p:nvPr/>
          </p:nvSpPr>
          <p:spPr>
            <a:xfrm>
              <a:off x="2345919" y="-5196840"/>
              <a:ext cx="2454681" cy="2454681"/>
            </a:xfrm>
            <a:prstGeom prst="blockArc">
              <a:avLst>
                <a:gd name="adj1" fmla="val 18168680"/>
                <a:gd name="adj2" fmla="val 8725862"/>
                <a:gd name="adj3" fmla="val 21550"/>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 name="Block Arc 16">
              <a:extLst>
                <a:ext uri="{FF2B5EF4-FFF2-40B4-BE49-F238E27FC236}">
                  <a16:creationId xmlns:a16="http://schemas.microsoft.com/office/drawing/2014/main" id="{0886A209-F9B5-4AD6-9FDC-C24AF4DDC19E}"/>
                </a:ext>
              </a:extLst>
            </p:cNvPr>
            <p:cNvSpPr/>
            <p:nvPr/>
          </p:nvSpPr>
          <p:spPr>
            <a:xfrm>
              <a:off x="2345919" y="-5196840"/>
              <a:ext cx="2454681" cy="2454681"/>
            </a:xfrm>
            <a:prstGeom prst="blockArc">
              <a:avLst>
                <a:gd name="adj1" fmla="val 8708587"/>
                <a:gd name="adj2" fmla="val 13474308"/>
                <a:gd name="adj3" fmla="val 21580"/>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Block Arc 17">
              <a:extLst>
                <a:ext uri="{FF2B5EF4-FFF2-40B4-BE49-F238E27FC236}">
                  <a16:creationId xmlns:a16="http://schemas.microsoft.com/office/drawing/2014/main" id="{BFD5B9FF-46A2-4520-B87F-4756C23A431F}"/>
                </a:ext>
              </a:extLst>
            </p:cNvPr>
            <p:cNvSpPr/>
            <p:nvPr/>
          </p:nvSpPr>
          <p:spPr>
            <a:xfrm>
              <a:off x="2345919" y="-5196840"/>
              <a:ext cx="2454681" cy="2454681"/>
            </a:xfrm>
            <a:prstGeom prst="blockArc">
              <a:avLst>
                <a:gd name="adj1" fmla="val 13463912"/>
                <a:gd name="adj2" fmla="val 18191156"/>
                <a:gd name="adj3" fmla="val 21625"/>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7" name="Group 6">
            <a:extLst>
              <a:ext uri="{FF2B5EF4-FFF2-40B4-BE49-F238E27FC236}">
                <a16:creationId xmlns:a16="http://schemas.microsoft.com/office/drawing/2014/main" id="{44A6A836-4C67-4E04-B1E0-C63CA510D184}"/>
              </a:ext>
            </a:extLst>
          </p:cNvPr>
          <p:cNvGrpSpPr/>
          <p:nvPr/>
        </p:nvGrpSpPr>
        <p:grpSpPr>
          <a:xfrm>
            <a:off x="4801728" y="2762155"/>
            <a:ext cx="2454681" cy="2454681"/>
            <a:chOff x="5234960" y="-5196840"/>
            <a:chExt cx="2454681" cy="2454681"/>
          </a:xfrm>
        </p:grpSpPr>
        <p:sp>
          <p:nvSpPr>
            <p:cNvPr id="20" name="Block Arc 19">
              <a:extLst>
                <a:ext uri="{FF2B5EF4-FFF2-40B4-BE49-F238E27FC236}">
                  <a16:creationId xmlns:a16="http://schemas.microsoft.com/office/drawing/2014/main" id="{620FBF6A-496F-41E2-872D-245BFE0C3BD3}"/>
                </a:ext>
              </a:extLst>
            </p:cNvPr>
            <p:cNvSpPr/>
            <p:nvPr/>
          </p:nvSpPr>
          <p:spPr>
            <a:xfrm rot="6300000">
              <a:off x="5234960" y="-5196840"/>
              <a:ext cx="2454681" cy="2454681"/>
            </a:xfrm>
            <a:prstGeom prst="blockArc">
              <a:avLst>
                <a:gd name="adj1" fmla="val 18168680"/>
                <a:gd name="adj2" fmla="val 8725862"/>
                <a:gd name="adj3" fmla="val 21550"/>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1" name="Block Arc 20">
              <a:extLst>
                <a:ext uri="{FF2B5EF4-FFF2-40B4-BE49-F238E27FC236}">
                  <a16:creationId xmlns:a16="http://schemas.microsoft.com/office/drawing/2014/main" id="{1189B01A-82D7-42FE-997F-AC0F0B287C65}"/>
                </a:ext>
              </a:extLst>
            </p:cNvPr>
            <p:cNvSpPr/>
            <p:nvPr/>
          </p:nvSpPr>
          <p:spPr>
            <a:xfrm rot="6300000">
              <a:off x="5234960" y="-5196840"/>
              <a:ext cx="2454681" cy="2454681"/>
            </a:xfrm>
            <a:prstGeom prst="blockArc">
              <a:avLst>
                <a:gd name="adj1" fmla="val 8708587"/>
                <a:gd name="adj2" fmla="val 13474308"/>
                <a:gd name="adj3" fmla="val 21580"/>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2" name="Block Arc 21">
              <a:extLst>
                <a:ext uri="{FF2B5EF4-FFF2-40B4-BE49-F238E27FC236}">
                  <a16:creationId xmlns:a16="http://schemas.microsoft.com/office/drawing/2014/main" id="{9C2AEDC9-24C1-429C-800E-21F9C7A89B31}"/>
                </a:ext>
              </a:extLst>
            </p:cNvPr>
            <p:cNvSpPr/>
            <p:nvPr/>
          </p:nvSpPr>
          <p:spPr>
            <a:xfrm rot="6300000">
              <a:off x="5234960" y="-5196840"/>
              <a:ext cx="2454681" cy="2454681"/>
            </a:xfrm>
            <a:prstGeom prst="blockArc">
              <a:avLst>
                <a:gd name="adj1" fmla="val 13463912"/>
                <a:gd name="adj2" fmla="val 18191156"/>
                <a:gd name="adj3" fmla="val 2162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26" name="Group 25">
            <a:extLst>
              <a:ext uri="{FF2B5EF4-FFF2-40B4-BE49-F238E27FC236}">
                <a16:creationId xmlns:a16="http://schemas.microsoft.com/office/drawing/2014/main" id="{A4F5CD76-4C11-480F-A3AE-7ECF2B324A13}"/>
              </a:ext>
            </a:extLst>
          </p:cNvPr>
          <p:cNvGrpSpPr/>
          <p:nvPr/>
        </p:nvGrpSpPr>
        <p:grpSpPr>
          <a:xfrm>
            <a:off x="8526997" y="2762155"/>
            <a:ext cx="2454681" cy="2454681"/>
            <a:chOff x="8399840" y="-5196840"/>
            <a:chExt cx="2454681" cy="2454681"/>
          </a:xfrm>
        </p:grpSpPr>
        <p:sp>
          <p:nvSpPr>
            <p:cNvPr id="23" name="Block Arc 22">
              <a:extLst>
                <a:ext uri="{FF2B5EF4-FFF2-40B4-BE49-F238E27FC236}">
                  <a16:creationId xmlns:a16="http://schemas.microsoft.com/office/drawing/2014/main" id="{8A34E455-2915-4DB4-B555-EA840F7CAC3B}"/>
                </a:ext>
              </a:extLst>
            </p:cNvPr>
            <p:cNvSpPr/>
            <p:nvPr/>
          </p:nvSpPr>
          <p:spPr>
            <a:xfrm rot="11700000">
              <a:off x="8399840" y="-5196840"/>
              <a:ext cx="2454681" cy="2454681"/>
            </a:xfrm>
            <a:prstGeom prst="blockArc">
              <a:avLst>
                <a:gd name="adj1" fmla="val 18168680"/>
                <a:gd name="adj2" fmla="val 8725862"/>
                <a:gd name="adj3" fmla="val 215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Block Arc 23">
              <a:extLst>
                <a:ext uri="{FF2B5EF4-FFF2-40B4-BE49-F238E27FC236}">
                  <a16:creationId xmlns:a16="http://schemas.microsoft.com/office/drawing/2014/main" id="{DC6E8969-D8EA-4A45-AB7E-C8CA156CA413}"/>
                </a:ext>
              </a:extLst>
            </p:cNvPr>
            <p:cNvSpPr/>
            <p:nvPr/>
          </p:nvSpPr>
          <p:spPr>
            <a:xfrm rot="11700000">
              <a:off x="8399840" y="-5196840"/>
              <a:ext cx="2454681" cy="2454681"/>
            </a:xfrm>
            <a:prstGeom prst="blockArc">
              <a:avLst>
                <a:gd name="adj1" fmla="val 8708587"/>
                <a:gd name="adj2" fmla="val 13474308"/>
                <a:gd name="adj3" fmla="val 21580"/>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5" name="Block Arc 24">
              <a:extLst>
                <a:ext uri="{FF2B5EF4-FFF2-40B4-BE49-F238E27FC236}">
                  <a16:creationId xmlns:a16="http://schemas.microsoft.com/office/drawing/2014/main" id="{35E225BC-644E-4A3D-A729-3F0264EB7D8B}"/>
                </a:ext>
              </a:extLst>
            </p:cNvPr>
            <p:cNvSpPr/>
            <p:nvPr/>
          </p:nvSpPr>
          <p:spPr>
            <a:xfrm rot="11700000">
              <a:off x="8399840" y="-5196840"/>
              <a:ext cx="2454681" cy="2454681"/>
            </a:xfrm>
            <a:prstGeom prst="blockArc">
              <a:avLst>
                <a:gd name="adj1" fmla="val 13463912"/>
                <a:gd name="adj2" fmla="val 18191156"/>
                <a:gd name="adj3" fmla="val 21625"/>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6" name="Title 5">
            <a:extLst>
              <a:ext uri="{FF2B5EF4-FFF2-40B4-BE49-F238E27FC236}">
                <a16:creationId xmlns:a16="http://schemas.microsoft.com/office/drawing/2014/main" id="{3A4F2733-7847-4386-BFFD-2C447E835A7B}"/>
              </a:ext>
            </a:extLst>
          </p:cNvPr>
          <p:cNvSpPr>
            <a:spLocks noGrp="1"/>
          </p:cNvSpPr>
          <p:nvPr>
            <p:ph type="title"/>
          </p:nvPr>
        </p:nvSpPr>
        <p:spPr/>
        <p:txBody>
          <a:bodyPr/>
          <a:lstStyle/>
          <a:p>
            <a:pPr lvl="0"/>
            <a:r>
              <a:rPr lang="en-US" dirty="0"/>
              <a:t>GRAPHS/CHARTS</a:t>
            </a:r>
            <a:br>
              <a:rPr lang="en-US" dirty="0"/>
            </a:br>
            <a:r>
              <a:rPr lang="en-US" sz="3200" dirty="0"/>
              <a:t>Subhead</a:t>
            </a:r>
            <a:endParaRPr lang="en-US" dirty="0"/>
          </a:p>
        </p:txBody>
      </p:sp>
      <p:sp>
        <p:nvSpPr>
          <p:cNvPr id="8" name="TextBox 7">
            <a:extLst>
              <a:ext uri="{FF2B5EF4-FFF2-40B4-BE49-F238E27FC236}">
                <a16:creationId xmlns:a16="http://schemas.microsoft.com/office/drawing/2014/main" id="{05FA3FB5-72CF-443C-A9B2-5F00DABCBEAC}"/>
              </a:ext>
            </a:extLst>
          </p:cNvPr>
          <p:cNvSpPr txBox="1"/>
          <p:nvPr/>
        </p:nvSpPr>
        <p:spPr>
          <a:xfrm>
            <a:off x="616030" y="2023188"/>
            <a:ext cx="3375540" cy="600164"/>
          </a:xfrm>
          <a:prstGeom prst="rect">
            <a:avLst/>
          </a:prstGeom>
          <a:noFill/>
        </p:spPr>
        <p:txBody>
          <a:bodyPr wrap="square" rtlCol="0">
            <a:spAutoFit/>
          </a:bodyPr>
          <a:lstStyle/>
          <a:p>
            <a:pPr algn="ctr"/>
            <a:r>
              <a:rPr lang="en-US" sz="3300" dirty="0">
                <a:solidFill>
                  <a:schemeClr val="bg1"/>
                </a:solidFill>
                <a:latin typeface="+mj-lt"/>
                <a:ea typeface="Arial" charset="0"/>
                <a:cs typeface="Arial" panose="020B0604020202020204" pitchFamily="34" charset="0"/>
              </a:rPr>
              <a:t>CHART TITLE</a:t>
            </a:r>
          </a:p>
        </p:txBody>
      </p:sp>
      <p:sp>
        <p:nvSpPr>
          <p:cNvPr id="9" name="TextBox 8">
            <a:extLst>
              <a:ext uri="{FF2B5EF4-FFF2-40B4-BE49-F238E27FC236}">
                <a16:creationId xmlns:a16="http://schemas.microsoft.com/office/drawing/2014/main" id="{2671D133-2BBC-4349-AC63-E3F79866BE7E}"/>
              </a:ext>
            </a:extLst>
          </p:cNvPr>
          <p:cNvSpPr txBox="1"/>
          <p:nvPr/>
        </p:nvSpPr>
        <p:spPr>
          <a:xfrm>
            <a:off x="4380835" y="2023188"/>
            <a:ext cx="3242071" cy="600164"/>
          </a:xfrm>
          <a:prstGeom prst="rect">
            <a:avLst/>
          </a:prstGeom>
          <a:noFill/>
        </p:spPr>
        <p:txBody>
          <a:bodyPr wrap="square" rtlCol="0">
            <a:spAutoFit/>
          </a:bodyPr>
          <a:lstStyle/>
          <a:p>
            <a:pPr algn="ctr"/>
            <a:r>
              <a:rPr lang="en-US" sz="3300" dirty="0">
                <a:solidFill>
                  <a:schemeClr val="bg1"/>
                </a:solidFill>
                <a:ea typeface="Arial" charset="0"/>
                <a:cs typeface="Arial" panose="020B0604020202020204" pitchFamily="34" charset="0"/>
              </a:rPr>
              <a:t>CHART TITLE</a:t>
            </a:r>
          </a:p>
        </p:txBody>
      </p:sp>
      <p:sp>
        <p:nvSpPr>
          <p:cNvPr id="10" name="TextBox 9">
            <a:extLst>
              <a:ext uri="{FF2B5EF4-FFF2-40B4-BE49-F238E27FC236}">
                <a16:creationId xmlns:a16="http://schemas.microsoft.com/office/drawing/2014/main" id="{66EC16FF-E4CF-4037-BCE6-4E0DE0C300CE}"/>
              </a:ext>
            </a:extLst>
          </p:cNvPr>
          <p:cNvSpPr txBox="1"/>
          <p:nvPr/>
        </p:nvSpPr>
        <p:spPr>
          <a:xfrm>
            <a:off x="8012042" y="2023188"/>
            <a:ext cx="3375540" cy="600164"/>
          </a:xfrm>
          <a:prstGeom prst="rect">
            <a:avLst/>
          </a:prstGeom>
          <a:noFill/>
        </p:spPr>
        <p:txBody>
          <a:bodyPr wrap="square" rtlCol="0">
            <a:spAutoFit/>
          </a:bodyPr>
          <a:lstStyle/>
          <a:p>
            <a:pPr algn="ctr"/>
            <a:r>
              <a:rPr lang="en-US" sz="3300" dirty="0">
                <a:solidFill>
                  <a:schemeClr val="bg1"/>
                </a:solidFill>
                <a:latin typeface="+mj-lt"/>
                <a:ea typeface="Arial" charset="0"/>
                <a:cs typeface="Arial" panose="020B0604020202020204" pitchFamily="34" charset="0"/>
              </a:rPr>
              <a:t>CHART TITLE</a:t>
            </a:r>
          </a:p>
        </p:txBody>
      </p:sp>
      <p:sp>
        <p:nvSpPr>
          <p:cNvPr id="11" name="TextBox 10">
            <a:extLst>
              <a:ext uri="{FF2B5EF4-FFF2-40B4-BE49-F238E27FC236}">
                <a16:creationId xmlns:a16="http://schemas.microsoft.com/office/drawing/2014/main" id="{10DDCA3E-6E89-4633-8B4C-F3D7BE585269}"/>
              </a:ext>
            </a:extLst>
          </p:cNvPr>
          <p:cNvSpPr txBox="1"/>
          <p:nvPr/>
        </p:nvSpPr>
        <p:spPr>
          <a:xfrm>
            <a:off x="659781" y="5212228"/>
            <a:ext cx="3375540" cy="1645772"/>
          </a:xfrm>
          <a:prstGeom prst="rect">
            <a:avLst/>
          </a:prstGeom>
          <a:noFill/>
        </p:spPr>
        <p:txBody>
          <a:bodyPr wrap="square" rtlCol="0" anchor="ctr">
            <a:noAutofit/>
          </a:bodyPr>
          <a:lstStyle/>
          <a:p>
            <a:pPr algn="ctr"/>
            <a:r>
              <a:rPr lang="en-US" sz="2200" dirty="0">
                <a:solidFill>
                  <a:schemeClr val="bg1"/>
                </a:solidFill>
                <a:latin typeface="+mj-lt"/>
                <a:ea typeface="Arial" charset="0"/>
                <a:cs typeface="Arial" panose="020B0604020202020204" pitchFamily="34" charset="0"/>
              </a:rPr>
              <a:t>Caption</a:t>
            </a:r>
          </a:p>
        </p:txBody>
      </p:sp>
      <p:sp>
        <p:nvSpPr>
          <p:cNvPr id="12" name="TextBox 11">
            <a:extLst>
              <a:ext uri="{FF2B5EF4-FFF2-40B4-BE49-F238E27FC236}">
                <a16:creationId xmlns:a16="http://schemas.microsoft.com/office/drawing/2014/main" id="{2D1B41B3-25C7-41F9-9DA3-A58DE2042EDC}"/>
              </a:ext>
            </a:extLst>
          </p:cNvPr>
          <p:cNvSpPr txBox="1"/>
          <p:nvPr/>
        </p:nvSpPr>
        <p:spPr>
          <a:xfrm>
            <a:off x="4314101" y="5212229"/>
            <a:ext cx="3375540" cy="1645772"/>
          </a:xfrm>
          <a:prstGeom prst="rect">
            <a:avLst/>
          </a:prstGeom>
          <a:noFill/>
        </p:spPr>
        <p:txBody>
          <a:bodyPr wrap="square" rtlCol="0" anchor="ctr">
            <a:noAutofit/>
          </a:bodyPr>
          <a:lstStyle/>
          <a:p>
            <a:pPr algn="ctr"/>
            <a:r>
              <a:rPr lang="en-US" sz="2200" dirty="0">
                <a:solidFill>
                  <a:schemeClr val="bg1"/>
                </a:solidFill>
                <a:latin typeface="+mj-lt"/>
                <a:ea typeface="Arial" charset="0"/>
                <a:cs typeface="Arial" panose="020B0604020202020204" pitchFamily="34" charset="0"/>
              </a:rPr>
              <a:t>Caption</a:t>
            </a:r>
          </a:p>
        </p:txBody>
      </p:sp>
      <p:sp>
        <p:nvSpPr>
          <p:cNvPr id="13" name="TextBox 12">
            <a:extLst>
              <a:ext uri="{FF2B5EF4-FFF2-40B4-BE49-F238E27FC236}">
                <a16:creationId xmlns:a16="http://schemas.microsoft.com/office/drawing/2014/main" id="{EE2E7390-D9F0-436F-A2AF-B1937887AE8B}"/>
              </a:ext>
            </a:extLst>
          </p:cNvPr>
          <p:cNvSpPr txBox="1"/>
          <p:nvPr/>
        </p:nvSpPr>
        <p:spPr>
          <a:xfrm>
            <a:off x="8012042" y="5212228"/>
            <a:ext cx="3375540" cy="1645771"/>
          </a:xfrm>
          <a:prstGeom prst="rect">
            <a:avLst/>
          </a:prstGeom>
          <a:noFill/>
        </p:spPr>
        <p:txBody>
          <a:bodyPr wrap="square" rtlCol="0" anchor="ctr">
            <a:noAutofit/>
          </a:bodyPr>
          <a:lstStyle/>
          <a:p>
            <a:pPr algn="ctr"/>
            <a:r>
              <a:rPr lang="en-US" sz="2200" dirty="0">
                <a:solidFill>
                  <a:schemeClr val="bg1"/>
                </a:solidFill>
                <a:latin typeface="+mj-lt"/>
                <a:ea typeface="Arial" charset="0"/>
                <a:cs typeface="Arial" panose="020B0604020202020204" pitchFamily="34" charset="0"/>
              </a:rPr>
              <a:t>Caption</a:t>
            </a:r>
          </a:p>
        </p:txBody>
      </p:sp>
    </p:spTree>
    <p:custDataLst>
      <p:tags r:id="rId1"/>
    </p:custDataLst>
    <p:extLst>
      <p:ext uri="{BB962C8B-B14F-4D97-AF65-F5344CB8AC3E}">
        <p14:creationId xmlns:p14="http://schemas.microsoft.com/office/powerpoint/2010/main" val="3202563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A4F2733-7847-4386-BFFD-2C447E835A7B}"/>
              </a:ext>
            </a:extLst>
          </p:cNvPr>
          <p:cNvSpPr>
            <a:spLocks noGrp="1"/>
          </p:cNvSpPr>
          <p:nvPr>
            <p:ph type="title"/>
          </p:nvPr>
        </p:nvSpPr>
        <p:spPr/>
        <p:txBody>
          <a:bodyPr/>
          <a:lstStyle/>
          <a:p>
            <a:pPr lvl="0"/>
            <a:r>
              <a:rPr lang="en-US" dirty="0"/>
              <a:t>GRAPHS/CHARTS</a:t>
            </a:r>
            <a:br>
              <a:rPr lang="en-US" dirty="0"/>
            </a:br>
            <a:r>
              <a:rPr lang="en-US" sz="3200" dirty="0"/>
              <a:t>Subhead</a:t>
            </a:r>
            <a:endParaRPr lang="en-US" dirty="0"/>
          </a:p>
        </p:txBody>
      </p:sp>
      <p:sp>
        <p:nvSpPr>
          <p:cNvPr id="2" name="Slide Number Placeholder 1">
            <a:extLst>
              <a:ext uri="{FF2B5EF4-FFF2-40B4-BE49-F238E27FC236}">
                <a16:creationId xmlns:a16="http://schemas.microsoft.com/office/drawing/2014/main" id="{7A742345-1A84-4AE3-BA0C-6898183EEADC}"/>
              </a:ext>
            </a:extLst>
          </p:cNvPr>
          <p:cNvSpPr>
            <a:spLocks noGrp="1"/>
          </p:cNvSpPr>
          <p:nvPr>
            <p:ph type="sldNum" sz="quarter" idx="12"/>
          </p:nvPr>
        </p:nvSpPr>
        <p:spPr/>
        <p:txBody>
          <a:bodyPr/>
          <a:lstStyle/>
          <a:p>
            <a:fld id="{97A94E25-127B-4C48-AF96-44BA7B823777}" type="slidenum">
              <a:rPr lang="en-US" smtClean="0"/>
              <a:pPr/>
              <a:t>28</a:t>
            </a:fld>
            <a:endParaRPr lang="en-US" dirty="0"/>
          </a:p>
        </p:txBody>
      </p:sp>
      <p:sp>
        <p:nvSpPr>
          <p:cNvPr id="8" name="TextBox 7">
            <a:extLst>
              <a:ext uri="{FF2B5EF4-FFF2-40B4-BE49-F238E27FC236}">
                <a16:creationId xmlns:a16="http://schemas.microsoft.com/office/drawing/2014/main" id="{05FA3FB5-72CF-443C-A9B2-5F00DABCBEAC}"/>
              </a:ext>
            </a:extLst>
          </p:cNvPr>
          <p:cNvSpPr txBox="1"/>
          <p:nvPr/>
        </p:nvSpPr>
        <p:spPr>
          <a:xfrm>
            <a:off x="616030" y="2023188"/>
            <a:ext cx="3375540" cy="600164"/>
          </a:xfrm>
          <a:prstGeom prst="rect">
            <a:avLst/>
          </a:prstGeom>
          <a:noFill/>
        </p:spPr>
        <p:txBody>
          <a:bodyPr wrap="square" rtlCol="0">
            <a:spAutoFit/>
          </a:bodyPr>
          <a:lstStyle/>
          <a:p>
            <a:pPr algn="ctr"/>
            <a:r>
              <a:rPr lang="en-US" sz="3300" dirty="0">
                <a:solidFill>
                  <a:srgbClr val="48595D"/>
                </a:solidFill>
                <a:latin typeface="+mj-lt"/>
                <a:ea typeface="Arial" charset="0"/>
                <a:cs typeface="Arial" panose="020B0604020202020204" pitchFamily="34" charset="0"/>
              </a:rPr>
              <a:t>CHART TITLE</a:t>
            </a:r>
          </a:p>
        </p:txBody>
      </p:sp>
      <p:sp>
        <p:nvSpPr>
          <p:cNvPr id="9" name="TextBox 8">
            <a:extLst>
              <a:ext uri="{FF2B5EF4-FFF2-40B4-BE49-F238E27FC236}">
                <a16:creationId xmlns:a16="http://schemas.microsoft.com/office/drawing/2014/main" id="{2671D133-2BBC-4349-AC63-E3F79866BE7E}"/>
              </a:ext>
            </a:extLst>
          </p:cNvPr>
          <p:cNvSpPr txBox="1"/>
          <p:nvPr/>
        </p:nvSpPr>
        <p:spPr>
          <a:xfrm>
            <a:off x="4380835" y="2023188"/>
            <a:ext cx="3242071" cy="600164"/>
          </a:xfrm>
          <a:prstGeom prst="rect">
            <a:avLst/>
          </a:prstGeom>
          <a:noFill/>
        </p:spPr>
        <p:txBody>
          <a:bodyPr wrap="square" rtlCol="0">
            <a:spAutoFit/>
          </a:bodyPr>
          <a:lstStyle/>
          <a:p>
            <a:pPr algn="ctr"/>
            <a:r>
              <a:rPr lang="en-US" sz="3300" dirty="0">
                <a:solidFill>
                  <a:srgbClr val="48595D"/>
                </a:solidFill>
                <a:ea typeface="Arial" charset="0"/>
                <a:cs typeface="Arial" panose="020B0604020202020204" pitchFamily="34" charset="0"/>
              </a:rPr>
              <a:t>CHART TITLE</a:t>
            </a:r>
          </a:p>
        </p:txBody>
      </p:sp>
      <p:sp>
        <p:nvSpPr>
          <p:cNvPr id="10" name="TextBox 9">
            <a:extLst>
              <a:ext uri="{FF2B5EF4-FFF2-40B4-BE49-F238E27FC236}">
                <a16:creationId xmlns:a16="http://schemas.microsoft.com/office/drawing/2014/main" id="{66EC16FF-E4CF-4037-BCE6-4E0DE0C300CE}"/>
              </a:ext>
            </a:extLst>
          </p:cNvPr>
          <p:cNvSpPr txBox="1"/>
          <p:nvPr/>
        </p:nvSpPr>
        <p:spPr>
          <a:xfrm>
            <a:off x="8012042" y="2023188"/>
            <a:ext cx="3375540" cy="600164"/>
          </a:xfrm>
          <a:prstGeom prst="rect">
            <a:avLst/>
          </a:prstGeom>
          <a:noFill/>
        </p:spPr>
        <p:txBody>
          <a:bodyPr wrap="square" rtlCol="0">
            <a:spAutoFit/>
          </a:bodyPr>
          <a:lstStyle/>
          <a:p>
            <a:pPr algn="ctr"/>
            <a:r>
              <a:rPr lang="en-US" sz="3300" dirty="0">
                <a:solidFill>
                  <a:srgbClr val="48595D"/>
                </a:solidFill>
                <a:latin typeface="+mj-lt"/>
                <a:ea typeface="Arial" charset="0"/>
                <a:cs typeface="Arial" panose="020B0604020202020204" pitchFamily="34" charset="0"/>
              </a:rPr>
              <a:t>CHART TITLE</a:t>
            </a:r>
          </a:p>
        </p:txBody>
      </p:sp>
      <p:sp>
        <p:nvSpPr>
          <p:cNvPr id="11" name="TextBox 10">
            <a:extLst>
              <a:ext uri="{FF2B5EF4-FFF2-40B4-BE49-F238E27FC236}">
                <a16:creationId xmlns:a16="http://schemas.microsoft.com/office/drawing/2014/main" id="{10DDCA3E-6E89-4633-8B4C-F3D7BE585269}"/>
              </a:ext>
            </a:extLst>
          </p:cNvPr>
          <p:cNvSpPr txBox="1"/>
          <p:nvPr/>
        </p:nvSpPr>
        <p:spPr>
          <a:xfrm>
            <a:off x="659781" y="5212228"/>
            <a:ext cx="3375540" cy="1645772"/>
          </a:xfrm>
          <a:prstGeom prst="rect">
            <a:avLst/>
          </a:prstGeom>
          <a:noFill/>
        </p:spPr>
        <p:txBody>
          <a:bodyPr wrap="square" rtlCol="0" anchor="ctr">
            <a:noAutofit/>
          </a:bodyPr>
          <a:lstStyle/>
          <a:p>
            <a:pPr algn="ctr"/>
            <a:r>
              <a:rPr lang="en-US" sz="2200" dirty="0">
                <a:solidFill>
                  <a:srgbClr val="48595D"/>
                </a:solidFill>
                <a:latin typeface="+mj-lt"/>
                <a:ea typeface="Arial" charset="0"/>
                <a:cs typeface="Arial" panose="020B0604020202020204" pitchFamily="34" charset="0"/>
              </a:rPr>
              <a:t>Caption</a:t>
            </a:r>
          </a:p>
        </p:txBody>
      </p:sp>
      <p:sp>
        <p:nvSpPr>
          <p:cNvPr id="12" name="TextBox 11">
            <a:extLst>
              <a:ext uri="{FF2B5EF4-FFF2-40B4-BE49-F238E27FC236}">
                <a16:creationId xmlns:a16="http://schemas.microsoft.com/office/drawing/2014/main" id="{2D1B41B3-25C7-41F9-9DA3-A58DE2042EDC}"/>
              </a:ext>
            </a:extLst>
          </p:cNvPr>
          <p:cNvSpPr txBox="1"/>
          <p:nvPr/>
        </p:nvSpPr>
        <p:spPr>
          <a:xfrm>
            <a:off x="4314101" y="5212229"/>
            <a:ext cx="3375540" cy="1645772"/>
          </a:xfrm>
          <a:prstGeom prst="rect">
            <a:avLst/>
          </a:prstGeom>
          <a:noFill/>
        </p:spPr>
        <p:txBody>
          <a:bodyPr wrap="square" rtlCol="0" anchor="ctr">
            <a:noAutofit/>
          </a:bodyPr>
          <a:lstStyle/>
          <a:p>
            <a:pPr algn="ctr"/>
            <a:r>
              <a:rPr lang="en-US" sz="2200" dirty="0">
                <a:solidFill>
                  <a:srgbClr val="48595D"/>
                </a:solidFill>
                <a:latin typeface="+mj-lt"/>
                <a:ea typeface="Arial" charset="0"/>
                <a:cs typeface="Arial" panose="020B0604020202020204" pitchFamily="34" charset="0"/>
              </a:rPr>
              <a:t>Caption</a:t>
            </a:r>
          </a:p>
        </p:txBody>
      </p:sp>
      <p:sp>
        <p:nvSpPr>
          <p:cNvPr id="13" name="TextBox 12">
            <a:extLst>
              <a:ext uri="{FF2B5EF4-FFF2-40B4-BE49-F238E27FC236}">
                <a16:creationId xmlns:a16="http://schemas.microsoft.com/office/drawing/2014/main" id="{EE2E7390-D9F0-436F-A2AF-B1937887AE8B}"/>
              </a:ext>
            </a:extLst>
          </p:cNvPr>
          <p:cNvSpPr txBox="1"/>
          <p:nvPr/>
        </p:nvSpPr>
        <p:spPr>
          <a:xfrm>
            <a:off x="8012042" y="5212228"/>
            <a:ext cx="3375540" cy="1645771"/>
          </a:xfrm>
          <a:prstGeom prst="rect">
            <a:avLst/>
          </a:prstGeom>
          <a:noFill/>
        </p:spPr>
        <p:txBody>
          <a:bodyPr wrap="square" rtlCol="0" anchor="ctr">
            <a:noAutofit/>
          </a:bodyPr>
          <a:lstStyle/>
          <a:p>
            <a:pPr algn="ctr"/>
            <a:r>
              <a:rPr lang="en-US" sz="2200" dirty="0">
                <a:solidFill>
                  <a:srgbClr val="48595D"/>
                </a:solidFill>
                <a:latin typeface="+mj-lt"/>
                <a:ea typeface="Arial" charset="0"/>
                <a:cs typeface="Arial" panose="020B0604020202020204" pitchFamily="34" charset="0"/>
              </a:rPr>
              <a:t>Caption</a:t>
            </a:r>
          </a:p>
        </p:txBody>
      </p:sp>
      <p:grpSp>
        <p:nvGrpSpPr>
          <p:cNvPr id="30" name="Group 29">
            <a:extLst>
              <a:ext uri="{FF2B5EF4-FFF2-40B4-BE49-F238E27FC236}">
                <a16:creationId xmlns:a16="http://schemas.microsoft.com/office/drawing/2014/main" id="{26DB4F6B-B2A3-2C4B-A39E-8C7D5354E397}"/>
              </a:ext>
            </a:extLst>
          </p:cNvPr>
          <p:cNvGrpSpPr/>
          <p:nvPr/>
        </p:nvGrpSpPr>
        <p:grpSpPr>
          <a:xfrm>
            <a:off x="1076459" y="2762155"/>
            <a:ext cx="2454681" cy="2454681"/>
            <a:chOff x="2345919" y="-5196840"/>
            <a:chExt cx="2454681" cy="2454681"/>
          </a:xfrm>
        </p:grpSpPr>
        <p:sp>
          <p:nvSpPr>
            <p:cNvPr id="31" name="Block Arc 30">
              <a:extLst>
                <a:ext uri="{FF2B5EF4-FFF2-40B4-BE49-F238E27FC236}">
                  <a16:creationId xmlns:a16="http://schemas.microsoft.com/office/drawing/2014/main" id="{E32BF9DC-096B-6F46-A307-C664D579B77B}"/>
                </a:ext>
              </a:extLst>
            </p:cNvPr>
            <p:cNvSpPr/>
            <p:nvPr/>
          </p:nvSpPr>
          <p:spPr>
            <a:xfrm>
              <a:off x="2345919" y="-5196840"/>
              <a:ext cx="2454681" cy="2454681"/>
            </a:xfrm>
            <a:prstGeom prst="blockArc">
              <a:avLst>
                <a:gd name="adj1" fmla="val 18168680"/>
                <a:gd name="adj2" fmla="val 8725862"/>
                <a:gd name="adj3" fmla="val 21550"/>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Block Arc 31">
              <a:extLst>
                <a:ext uri="{FF2B5EF4-FFF2-40B4-BE49-F238E27FC236}">
                  <a16:creationId xmlns:a16="http://schemas.microsoft.com/office/drawing/2014/main" id="{AF10F895-121F-144E-AA97-3F090049B722}"/>
                </a:ext>
              </a:extLst>
            </p:cNvPr>
            <p:cNvSpPr/>
            <p:nvPr/>
          </p:nvSpPr>
          <p:spPr>
            <a:xfrm>
              <a:off x="2345919" y="-5196840"/>
              <a:ext cx="2454681" cy="2454681"/>
            </a:xfrm>
            <a:prstGeom prst="blockArc">
              <a:avLst>
                <a:gd name="adj1" fmla="val 8708587"/>
                <a:gd name="adj2" fmla="val 13474308"/>
                <a:gd name="adj3" fmla="val 21580"/>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3" name="Block Arc 32">
              <a:extLst>
                <a:ext uri="{FF2B5EF4-FFF2-40B4-BE49-F238E27FC236}">
                  <a16:creationId xmlns:a16="http://schemas.microsoft.com/office/drawing/2014/main" id="{EADE581D-FEDB-BD49-8FC2-92C4EC8D8755}"/>
                </a:ext>
              </a:extLst>
            </p:cNvPr>
            <p:cNvSpPr/>
            <p:nvPr/>
          </p:nvSpPr>
          <p:spPr>
            <a:xfrm>
              <a:off x="2345919" y="-5196840"/>
              <a:ext cx="2454681" cy="2454681"/>
            </a:xfrm>
            <a:prstGeom prst="blockArc">
              <a:avLst>
                <a:gd name="adj1" fmla="val 13463912"/>
                <a:gd name="adj2" fmla="val 18191156"/>
                <a:gd name="adj3" fmla="val 21625"/>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34" name="Group 33">
            <a:extLst>
              <a:ext uri="{FF2B5EF4-FFF2-40B4-BE49-F238E27FC236}">
                <a16:creationId xmlns:a16="http://schemas.microsoft.com/office/drawing/2014/main" id="{71D07F87-2032-5D49-B6F7-A1A65D757A8E}"/>
              </a:ext>
            </a:extLst>
          </p:cNvPr>
          <p:cNvGrpSpPr/>
          <p:nvPr/>
        </p:nvGrpSpPr>
        <p:grpSpPr>
          <a:xfrm>
            <a:off x="4801728" y="2762155"/>
            <a:ext cx="2454681" cy="2454681"/>
            <a:chOff x="5234960" y="-5196840"/>
            <a:chExt cx="2454681" cy="2454681"/>
          </a:xfrm>
        </p:grpSpPr>
        <p:sp>
          <p:nvSpPr>
            <p:cNvPr id="35" name="Block Arc 34">
              <a:extLst>
                <a:ext uri="{FF2B5EF4-FFF2-40B4-BE49-F238E27FC236}">
                  <a16:creationId xmlns:a16="http://schemas.microsoft.com/office/drawing/2014/main" id="{B6E26B76-933C-B744-8758-B9CB66419A74}"/>
                </a:ext>
              </a:extLst>
            </p:cNvPr>
            <p:cNvSpPr/>
            <p:nvPr/>
          </p:nvSpPr>
          <p:spPr>
            <a:xfrm rot="6300000">
              <a:off x="5234960" y="-5196840"/>
              <a:ext cx="2454681" cy="2454681"/>
            </a:xfrm>
            <a:prstGeom prst="blockArc">
              <a:avLst>
                <a:gd name="adj1" fmla="val 18168680"/>
                <a:gd name="adj2" fmla="val 8725862"/>
                <a:gd name="adj3" fmla="val 21550"/>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6" name="Block Arc 35">
              <a:extLst>
                <a:ext uri="{FF2B5EF4-FFF2-40B4-BE49-F238E27FC236}">
                  <a16:creationId xmlns:a16="http://schemas.microsoft.com/office/drawing/2014/main" id="{F274EA80-5BB8-C14A-96D2-76B76ED8E3C5}"/>
                </a:ext>
              </a:extLst>
            </p:cNvPr>
            <p:cNvSpPr/>
            <p:nvPr/>
          </p:nvSpPr>
          <p:spPr>
            <a:xfrm rot="6300000">
              <a:off x="5234960" y="-5196840"/>
              <a:ext cx="2454681" cy="2454681"/>
            </a:xfrm>
            <a:prstGeom prst="blockArc">
              <a:avLst>
                <a:gd name="adj1" fmla="val 8708587"/>
                <a:gd name="adj2" fmla="val 13474308"/>
                <a:gd name="adj3" fmla="val 21580"/>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Block Arc 36">
              <a:extLst>
                <a:ext uri="{FF2B5EF4-FFF2-40B4-BE49-F238E27FC236}">
                  <a16:creationId xmlns:a16="http://schemas.microsoft.com/office/drawing/2014/main" id="{8A10266C-0290-4345-B969-A71C69ED840E}"/>
                </a:ext>
              </a:extLst>
            </p:cNvPr>
            <p:cNvSpPr/>
            <p:nvPr/>
          </p:nvSpPr>
          <p:spPr>
            <a:xfrm rot="6300000">
              <a:off x="5234960" y="-5196840"/>
              <a:ext cx="2454681" cy="2454681"/>
            </a:xfrm>
            <a:prstGeom prst="blockArc">
              <a:avLst>
                <a:gd name="adj1" fmla="val 13463912"/>
                <a:gd name="adj2" fmla="val 18191156"/>
                <a:gd name="adj3" fmla="val 2162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38" name="Group 37">
            <a:extLst>
              <a:ext uri="{FF2B5EF4-FFF2-40B4-BE49-F238E27FC236}">
                <a16:creationId xmlns:a16="http://schemas.microsoft.com/office/drawing/2014/main" id="{D078BC73-7568-784B-82F1-A036D4ABA8D3}"/>
              </a:ext>
            </a:extLst>
          </p:cNvPr>
          <p:cNvGrpSpPr/>
          <p:nvPr/>
        </p:nvGrpSpPr>
        <p:grpSpPr>
          <a:xfrm>
            <a:off x="8526997" y="2762155"/>
            <a:ext cx="2454681" cy="2454681"/>
            <a:chOff x="8399840" y="-5196840"/>
            <a:chExt cx="2454681" cy="2454681"/>
          </a:xfrm>
        </p:grpSpPr>
        <p:sp>
          <p:nvSpPr>
            <p:cNvPr id="39" name="Block Arc 38">
              <a:extLst>
                <a:ext uri="{FF2B5EF4-FFF2-40B4-BE49-F238E27FC236}">
                  <a16:creationId xmlns:a16="http://schemas.microsoft.com/office/drawing/2014/main" id="{4B4E1315-5762-C741-86BB-3EEDDA525D3E}"/>
                </a:ext>
              </a:extLst>
            </p:cNvPr>
            <p:cNvSpPr/>
            <p:nvPr/>
          </p:nvSpPr>
          <p:spPr>
            <a:xfrm rot="11700000">
              <a:off x="8399840" y="-5196840"/>
              <a:ext cx="2454681" cy="2454681"/>
            </a:xfrm>
            <a:prstGeom prst="blockArc">
              <a:avLst>
                <a:gd name="adj1" fmla="val 18168680"/>
                <a:gd name="adj2" fmla="val 8725862"/>
                <a:gd name="adj3" fmla="val 215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0" name="Block Arc 39">
              <a:extLst>
                <a:ext uri="{FF2B5EF4-FFF2-40B4-BE49-F238E27FC236}">
                  <a16:creationId xmlns:a16="http://schemas.microsoft.com/office/drawing/2014/main" id="{31E08A84-4976-8047-A59F-9D93C3267425}"/>
                </a:ext>
              </a:extLst>
            </p:cNvPr>
            <p:cNvSpPr/>
            <p:nvPr/>
          </p:nvSpPr>
          <p:spPr>
            <a:xfrm rot="11700000">
              <a:off x="8399840" y="-5196840"/>
              <a:ext cx="2454681" cy="2454681"/>
            </a:xfrm>
            <a:prstGeom prst="blockArc">
              <a:avLst>
                <a:gd name="adj1" fmla="val 8708587"/>
                <a:gd name="adj2" fmla="val 13474308"/>
                <a:gd name="adj3" fmla="val 21580"/>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1" name="Block Arc 40">
              <a:extLst>
                <a:ext uri="{FF2B5EF4-FFF2-40B4-BE49-F238E27FC236}">
                  <a16:creationId xmlns:a16="http://schemas.microsoft.com/office/drawing/2014/main" id="{6DB7AD31-1F42-AC44-A346-105A22D18325}"/>
                </a:ext>
              </a:extLst>
            </p:cNvPr>
            <p:cNvSpPr/>
            <p:nvPr/>
          </p:nvSpPr>
          <p:spPr>
            <a:xfrm rot="11700000">
              <a:off x="8399840" y="-5196840"/>
              <a:ext cx="2454681" cy="2454681"/>
            </a:xfrm>
            <a:prstGeom prst="blockArc">
              <a:avLst>
                <a:gd name="adj1" fmla="val 13463912"/>
                <a:gd name="adj2" fmla="val 18191156"/>
                <a:gd name="adj3" fmla="val 21625"/>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Tree>
    <p:custDataLst>
      <p:tags r:id="rId1"/>
    </p:custDataLst>
    <p:extLst>
      <p:ext uri="{BB962C8B-B14F-4D97-AF65-F5344CB8AC3E}">
        <p14:creationId xmlns:p14="http://schemas.microsoft.com/office/powerpoint/2010/main" val="3968708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55F3-2924-4A10-93C0-76A1D2FC048D}"/>
              </a:ext>
            </a:extLst>
          </p:cNvPr>
          <p:cNvSpPr>
            <a:spLocks noGrp="1"/>
          </p:cNvSpPr>
          <p:nvPr>
            <p:ph type="title"/>
          </p:nvPr>
        </p:nvSpPr>
        <p:spPr/>
        <p:txBody>
          <a:bodyPr/>
          <a:lstStyle/>
          <a:p>
            <a:r>
              <a:rPr lang="en-US" dirty="0"/>
              <a:t>Column Chart</a:t>
            </a:r>
          </a:p>
        </p:txBody>
      </p:sp>
      <p:graphicFrame>
        <p:nvGraphicFramePr>
          <p:cNvPr id="5" name="Chart 4">
            <a:extLst>
              <a:ext uri="{FF2B5EF4-FFF2-40B4-BE49-F238E27FC236}">
                <a16:creationId xmlns:a16="http://schemas.microsoft.com/office/drawing/2014/main" id="{5735D306-B72F-46ED-B99E-54EBB2918DB7}"/>
              </a:ext>
            </a:extLst>
          </p:cNvPr>
          <p:cNvGraphicFramePr/>
          <p:nvPr>
            <p:extLst>
              <p:ext uri="{D42A27DB-BD31-4B8C-83A1-F6EECF244321}">
                <p14:modId xmlns:p14="http://schemas.microsoft.com/office/powerpoint/2010/main" val="3667191136"/>
              </p:ext>
            </p:extLst>
          </p:nvPr>
        </p:nvGraphicFramePr>
        <p:xfrm>
          <a:off x="381000" y="2030819"/>
          <a:ext cx="11506200" cy="4107514"/>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19869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55F3-2924-4A10-93C0-76A1D2FC048D}"/>
              </a:ext>
            </a:extLst>
          </p:cNvPr>
          <p:cNvSpPr>
            <a:spLocks noGrp="1"/>
          </p:cNvSpPr>
          <p:nvPr>
            <p:ph type="title"/>
          </p:nvPr>
        </p:nvSpPr>
        <p:spPr/>
        <p:txBody>
          <a:bodyPr/>
          <a:lstStyle/>
          <a:p>
            <a:r>
              <a:rPr lang="en-US" dirty="0"/>
              <a:t>Column Chart</a:t>
            </a:r>
          </a:p>
        </p:txBody>
      </p:sp>
      <p:sp>
        <p:nvSpPr>
          <p:cNvPr id="3" name="Slide Number Placeholder 2">
            <a:extLst>
              <a:ext uri="{FF2B5EF4-FFF2-40B4-BE49-F238E27FC236}">
                <a16:creationId xmlns:a16="http://schemas.microsoft.com/office/drawing/2014/main" id="{7E57ED7C-77AB-4EA3-90DE-05C84E811CB5}"/>
              </a:ext>
            </a:extLst>
          </p:cNvPr>
          <p:cNvSpPr>
            <a:spLocks noGrp="1"/>
          </p:cNvSpPr>
          <p:nvPr>
            <p:ph type="sldNum" sz="quarter" idx="12"/>
          </p:nvPr>
        </p:nvSpPr>
        <p:spPr/>
        <p:txBody>
          <a:bodyPr/>
          <a:lstStyle/>
          <a:p>
            <a:fld id="{97A94E25-127B-4C48-AF96-44BA7B823777}" type="slidenum">
              <a:rPr lang="en-US" smtClean="0"/>
              <a:pPr/>
              <a:t>30</a:t>
            </a:fld>
            <a:endParaRPr lang="en-US" dirty="0"/>
          </a:p>
        </p:txBody>
      </p:sp>
      <p:graphicFrame>
        <p:nvGraphicFramePr>
          <p:cNvPr id="5" name="Chart 4">
            <a:extLst>
              <a:ext uri="{FF2B5EF4-FFF2-40B4-BE49-F238E27FC236}">
                <a16:creationId xmlns:a16="http://schemas.microsoft.com/office/drawing/2014/main" id="{5735D306-B72F-46ED-B99E-54EBB2918DB7}"/>
              </a:ext>
            </a:extLst>
          </p:cNvPr>
          <p:cNvGraphicFramePr/>
          <p:nvPr>
            <p:extLst>
              <p:ext uri="{D42A27DB-BD31-4B8C-83A1-F6EECF244321}">
                <p14:modId xmlns:p14="http://schemas.microsoft.com/office/powerpoint/2010/main" val="796233318"/>
              </p:ext>
            </p:extLst>
          </p:nvPr>
        </p:nvGraphicFramePr>
        <p:xfrm>
          <a:off x="381000" y="2030819"/>
          <a:ext cx="11506200" cy="4107514"/>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1120286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55F3-2924-4A10-93C0-76A1D2FC048D}"/>
              </a:ext>
            </a:extLst>
          </p:cNvPr>
          <p:cNvSpPr>
            <a:spLocks noGrp="1"/>
          </p:cNvSpPr>
          <p:nvPr>
            <p:ph type="title"/>
          </p:nvPr>
        </p:nvSpPr>
        <p:spPr/>
        <p:txBody>
          <a:bodyPr/>
          <a:lstStyle/>
          <a:p>
            <a:r>
              <a:rPr lang="en-US" dirty="0"/>
              <a:t>Bar Chart</a:t>
            </a:r>
          </a:p>
        </p:txBody>
      </p:sp>
      <p:graphicFrame>
        <p:nvGraphicFramePr>
          <p:cNvPr id="5" name="Chart 4">
            <a:extLst>
              <a:ext uri="{FF2B5EF4-FFF2-40B4-BE49-F238E27FC236}">
                <a16:creationId xmlns:a16="http://schemas.microsoft.com/office/drawing/2014/main" id="{5735D306-B72F-46ED-B99E-54EBB2918DB7}"/>
              </a:ext>
            </a:extLst>
          </p:cNvPr>
          <p:cNvGraphicFramePr/>
          <p:nvPr>
            <p:extLst>
              <p:ext uri="{D42A27DB-BD31-4B8C-83A1-F6EECF244321}">
                <p14:modId xmlns:p14="http://schemas.microsoft.com/office/powerpoint/2010/main" val="2257289728"/>
              </p:ext>
            </p:extLst>
          </p:nvPr>
        </p:nvGraphicFramePr>
        <p:xfrm>
          <a:off x="342900" y="1953684"/>
          <a:ext cx="11506200" cy="4449233"/>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2580754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55F3-2924-4A10-93C0-76A1D2FC048D}"/>
              </a:ext>
            </a:extLst>
          </p:cNvPr>
          <p:cNvSpPr>
            <a:spLocks noGrp="1"/>
          </p:cNvSpPr>
          <p:nvPr>
            <p:ph type="title"/>
          </p:nvPr>
        </p:nvSpPr>
        <p:spPr/>
        <p:txBody>
          <a:bodyPr/>
          <a:lstStyle/>
          <a:p>
            <a:r>
              <a:rPr lang="en-US" dirty="0"/>
              <a:t>Bar Chart</a:t>
            </a:r>
          </a:p>
        </p:txBody>
      </p:sp>
      <p:sp>
        <p:nvSpPr>
          <p:cNvPr id="3" name="Slide Number Placeholder 2">
            <a:extLst>
              <a:ext uri="{FF2B5EF4-FFF2-40B4-BE49-F238E27FC236}">
                <a16:creationId xmlns:a16="http://schemas.microsoft.com/office/drawing/2014/main" id="{21A94355-0E23-4F0E-BE5F-C44220677BDC}"/>
              </a:ext>
            </a:extLst>
          </p:cNvPr>
          <p:cNvSpPr>
            <a:spLocks noGrp="1"/>
          </p:cNvSpPr>
          <p:nvPr>
            <p:ph type="sldNum" sz="quarter" idx="12"/>
          </p:nvPr>
        </p:nvSpPr>
        <p:spPr/>
        <p:txBody>
          <a:bodyPr/>
          <a:lstStyle/>
          <a:p>
            <a:fld id="{97A94E25-127B-4C48-AF96-44BA7B823777}" type="slidenum">
              <a:rPr lang="en-US" smtClean="0"/>
              <a:pPr/>
              <a:t>32</a:t>
            </a:fld>
            <a:endParaRPr lang="en-US" dirty="0"/>
          </a:p>
        </p:txBody>
      </p:sp>
      <p:graphicFrame>
        <p:nvGraphicFramePr>
          <p:cNvPr id="5" name="Chart 4">
            <a:extLst>
              <a:ext uri="{FF2B5EF4-FFF2-40B4-BE49-F238E27FC236}">
                <a16:creationId xmlns:a16="http://schemas.microsoft.com/office/drawing/2014/main" id="{5735D306-B72F-46ED-B99E-54EBB2918DB7}"/>
              </a:ext>
            </a:extLst>
          </p:cNvPr>
          <p:cNvGraphicFramePr/>
          <p:nvPr>
            <p:extLst>
              <p:ext uri="{D42A27DB-BD31-4B8C-83A1-F6EECF244321}">
                <p14:modId xmlns:p14="http://schemas.microsoft.com/office/powerpoint/2010/main" val="4078076725"/>
              </p:ext>
            </p:extLst>
          </p:nvPr>
        </p:nvGraphicFramePr>
        <p:xfrm>
          <a:off x="342900" y="1953684"/>
          <a:ext cx="11506200" cy="4449233"/>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92495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55F3-2924-4A10-93C0-76A1D2FC048D}"/>
              </a:ext>
            </a:extLst>
          </p:cNvPr>
          <p:cNvSpPr>
            <a:spLocks noGrp="1"/>
          </p:cNvSpPr>
          <p:nvPr>
            <p:ph type="title"/>
          </p:nvPr>
        </p:nvSpPr>
        <p:spPr/>
        <p:txBody>
          <a:bodyPr/>
          <a:lstStyle/>
          <a:p>
            <a:r>
              <a:rPr lang="en-US" dirty="0"/>
              <a:t>line Chart</a:t>
            </a:r>
          </a:p>
        </p:txBody>
      </p:sp>
      <p:graphicFrame>
        <p:nvGraphicFramePr>
          <p:cNvPr id="5" name="Chart 4">
            <a:extLst>
              <a:ext uri="{FF2B5EF4-FFF2-40B4-BE49-F238E27FC236}">
                <a16:creationId xmlns:a16="http://schemas.microsoft.com/office/drawing/2014/main" id="{5735D306-B72F-46ED-B99E-54EBB2918DB7}"/>
              </a:ext>
            </a:extLst>
          </p:cNvPr>
          <p:cNvGraphicFramePr/>
          <p:nvPr>
            <p:extLst>
              <p:ext uri="{D42A27DB-BD31-4B8C-83A1-F6EECF244321}">
                <p14:modId xmlns:p14="http://schemas.microsoft.com/office/powerpoint/2010/main" val="2475091388"/>
              </p:ext>
            </p:extLst>
          </p:nvPr>
        </p:nvGraphicFramePr>
        <p:xfrm>
          <a:off x="330200" y="1943100"/>
          <a:ext cx="11506200" cy="4449233"/>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2211254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55F3-2924-4A10-93C0-76A1D2FC048D}"/>
              </a:ext>
            </a:extLst>
          </p:cNvPr>
          <p:cNvSpPr>
            <a:spLocks noGrp="1"/>
          </p:cNvSpPr>
          <p:nvPr>
            <p:ph type="title"/>
          </p:nvPr>
        </p:nvSpPr>
        <p:spPr/>
        <p:txBody>
          <a:bodyPr/>
          <a:lstStyle/>
          <a:p>
            <a:r>
              <a:rPr lang="en-US" dirty="0"/>
              <a:t>line Chart</a:t>
            </a:r>
          </a:p>
        </p:txBody>
      </p:sp>
      <p:sp>
        <p:nvSpPr>
          <p:cNvPr id="3" name="Slide Number Placeholder 2">
            <a:extLst>
              <a:ext uri="{FF2B5EF4-FFF2-40B4-BE49-F238E27FC236}">
                <a16:creationId xmlns:a16="http://schemas.microsoft.com/office/drawing/2014/main" id="{A5554E44-85BC-4633-9AE9-942F95756814}"/>
              </a:ext>
            </a:extLst>
          </p:cNvPr>
          <p:cNvSpPr>
            <a:spLocks noGrp="1"/>
          </p:cNvSpPr>
          <p:nvPr>
            <p:ph type="sldNum" sz="quarter" idx="12"/>
          </p:nvPr>
        </p:nvSpPr>
        <p:spPr/>
        <p:txBody>
          <a:bodyPr/>
          <a:lstStyle/>
          <a:p>
            <a:fld id="{97A94E25-127B-4C48-AF96-44BA7B823777}" type="slidenum">
              <a:rPr lang="en-US" smtClean="0"/>
              <a:pPr/>
              <a:t>34</a:t>
            </a:fld>
            <a:endParaRPr lang="en-US" dirty="0"/>
          </a:p>
        </p:txBody>
      </p:sp>
      <p:graphicFrame>
        <p:nvGraphicFramePr>
          <p:cNvPr id="5" name="Chart 4">
            <a:extLst>
              <a:ext uri="{FF2B5EF4-FFF2-40B4-BE49-F238E27FC236}">
                <a16:creationId xmlns:a16="http://schemas.microsoft.com/office/drawing/2014/main" id="{5735D306-B72F-46ED-B99E-54EBB2918DB7}"/>
              </a:ext>
            </a:extLst>
          </p:cNvPr>
          <p:cNvGraphicFramePr/>
          <p:nvPr>
            <p:extLst>
              <p:ext uri="{D42A27DB-BD31-4B8C-83A1-F6EECF244321}">
                <p14:modId xmlns:p14="http://schemas.microsoft.com/office/powerpoint/2010/main" val="3968572795"/>
              </p:ext>
            </p:extLst>
          </p:nvPr>
        </p:nvGraphicFramePr>
        <p:xfrm>
          <a:off x="342900" y="1943100"/>
          <a:ext cx="11506200" cy="4449233"/>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1181269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7C25BA-D8F0-4178-B816-B2FDF5B1B83D}"/>
              </a:ext>
            </a:extLst>
          </p:cNvPr>
          <p:cNvPicPr>
            <a:picLocks noChangeAspect="1"/>
          </p:cNvPicPr>
          <p:nvPr/>
        </p:nvPicPr>
        <p:blipFill>
          <a:blip r:embed="rId3"/>
          <a:stretch>
            <a:fillRect/>
          </a:stretch>
        </p:blipFill>
        <p:spPr>
          <a:xfrm>
            <a:off x="3188332" y="1396993"/>
            <a:ext cx="5627077" cy="4735514"/>
          </a:xfrm>
          <a:prstGeom prst="rect">
            <a:avLst/>
          </a:prstGeom>
        </p:spPr>
      </p:pic>
      <p:sp>
        <p:nvSpPr>
          <p:cNvPr id="4" name="TextBox 3">
            <a:extLst>
              <a:ext uri="{FF2B5EF4-FFF2-40B4-BE49-F238E27FC236}">
                <a16:creationId xmlns:a16="http://schemas.microsoft.com/office/drawing/2014/main" id="{5BC42DF1-87D7-4892-9774-04059B83693F}"/>
              </a:ext>
            </a:extLst>
          </p:cNvPr>
          <p:cNvSpPr txBox="1"/>
          <p:nvPr/>
        </p:nvSpPr>
        <p:spPr>
          <a:xfrm>
            <a:off x="3188332" y="1396993"/>
            <a:ext cx="5627077" cy="3722598"/>
          </a:xfrm>
          <a:prstGeom prst="rect">
            <a:avLst/>
          </a:prstGeom>
          <a:noFill/>
        </p:spPr>
        <p:txBody>
          <a:bodyPr wrap="square" rtlCol="0" anchor="ctr">
            <a:noAutofit/>
          </a:bodyPr>
          <a:lstStyle/>
          <a:p>
            <a:pPr algn="ctr"/>
            <a:r>
              <a:rPr lang="en-US" sz="6600" b="1" dirty="0">
                <a:solidFill>
                  <a:schemeClr val="bg1"/>
                </a:solidFill>
                <a:latin typeface="Arial" panose="020B0604020202020204" pitchFamily="34" charset="0"/>
                <a:ea typeface="Arial" charset="0"/>
                <a:cs typeface="Arial" panose="020B0604020202020204" pitchFamily="34" charset="0"/>
              </a:rPr>
              <a:t>QUESTIONS</a:t>
            </a:r>
          </a:p>
        </p:txBody>
      </p:sp>
      <p:sp>
        <p:nvSpPr>
          <p:cNvPr id="2" name="Slide Number Placeholder 1">
            <a:extLst>
              <a:ext uri="{FF2B5EF4-FFF2-40B4-BE49-F238E27FC236}">
                <a16:creationId xmlns:a16="http://schemas.microsoft.com/office/drawing/2014/main" id="{5DB3309C-0FC6-480A-ACAC-BDB57E644B90}"/>
              </a:ext>
            </a:extLst>
          </p:cNvPr>
          <p:cNvSpPr>
            <a:spLocks noGrp="1"/>
          </p:cNvSpPr>
          <p:nvPr>
            <p:ph type="sldNum" sz="quarter" idx="12"/>
          </p:nvPr>
        </p:nvSpPr>
        <p:spPr/>
        <p:txBody>
          <a:bodyPr/>
          <a:lstStyle/>
          <a:p>
            <a:fld id="{97A94E25-127B-4C48-AF96-44BA7B823777}" type="slidenum">
              <a:rPr lang="en-US" smtClean="0"/>
              <a:pPr/>
              <a:t>35</a:t>
            </a:fld>
            <a:endParaRPr lang="en-US" dirty="0"/>
          </a:p>
        </p:txBody>
      </p:sp>
    </p:spTree>
    <p:custDataLst>
      <p:tags r:id="rId1"/>
    </p:custDataLst>
    <p:extLst>
      <p:ext uri="{BB962C8B-B14F-4D97-AF65-F5344CB8AC3E}">
        <p14:creationId xmlns:p14="http://schemas.microsoft.com/office/powerpoint/2010/main" val="3576633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506C09D-5036-5F43-9FD8-2BC00CA17F62}"/>
              </a:ext>
            </a:extLst>
          </p:cNvPr>
          <p:cNvSpPr/>
          <p:nvPr/>
        </p:nvSpPr>
        <p:spPr>
          <a:xfrm>
            <a:off x="0" y="0"/>
            <a:ext cx="12192000" cy="6858000"/>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CD5CFE7D-AB3F-A445-86A0-CA0092445563}"/>
              </a:ext>
            </a:extLst>
          </p:cNvPr>
          <p:cNvPicPr>
            <a:picLocks noChangeAspect="1"/>
          </p:cNvPicPr>
          <p:nvPr/>
        </p:nvPicPr>
        <p:blipFill>
          <a:blip r:embed="rId3"/>
          <a:stretch>
            <a:fillRect/>
          </a:stretch>
        </p:blipFill>
        <p:spPr>
          <a:xfrm>
            <a:off x="3188332" y="1396993"/>
            <a:ext cx="5627077" cy="4735514"/>
          </a:xfrm>
          <a:prstGeom prst="rect">
            <a:avLst/>
          </a:prstGeom>
        </p:spPr>
      </p:pic>
      <p:sp>
        <p:nvSpPr>
          <p:cNvPr id="3" name="TextBox 2">
            <a:extLst>
              <a:ext uri="{FF2B5EF4-FFF2-40B4-BE49-F238E27FC236}">
                <a16:creationId xmlns:a16="http://schemas.microsoft.com/office/drawing/2014/main" id="{DFA526B4-D541-A844-BBDB-11AFBEC298ED}"/>
              </a:ext>
            </a:extLst>
          </p:cNvPr>
          <p:cNvSpPr txBox="1"/>
          <p:nvPr/>
        </p:nvSpPr>
        <p:spPr>
          <a:xfrm>
            <a:off x="3188332" y="1396994"/>
            <a:ext cx="5627077" cy="3722598"/>
          </a:xfrm>
          <a:prstGeom prst="rect">
            <a:avLst/>
          </a:prstGeom>
          <a:noFill/>
        </p:spPr>
        <p:txBody>
          <a:bodyPr wrap="square" rtlCol="0" anchor="ctr">
            <a:noAutofit/>
          </a:bodyPr>
          <a:lstStyle/>
          <a:p>
            <a:pPr algn="ctr"/>
            <a:r>
              <a:rPr lang="en-US" sz="6600" b="1" dirty="0">
                <a:solidFill>
                  <a:schemeClr val="bg1"/>
                </a:solidFill>
                <a:latin typeface="Arial" panose="020B0604020202020204" pitchFamily="34" charset="0"/>
                <a:ea typeface="Arial" charset="0"/>
                <a:cs typeface="Arial" panose="020B0604020202020204" pitchFamily="34" charset="0"/>
              </a:rPr>
              <a:t>QUESTIONS</a:t>
            </a:r>
          </a:p>
        </p:txBody>
      </p:sp>
    </p:spTree>
    <p:custDataLst>
      <p:tags r:id="rId1"/>
    </p:custDataLst>
    <p:extLst>
      <p:ext uri="{BB962C8B-B14F-4D97-AF65-F5344CB8AC3E}">
        <p14:creationId xmlns:p14="http://schemas.microsoft.com/office/powerpoint/2010/main" val="20339861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7A81B"/>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9C2961-F30C-374B-9AA0-4CAE3416133E}"/>
              </a:ext>
            </a:extLst>
          </p:cNvPr>
          <p:cNvSpPr/>
          <p:nvPr/>
        </p:nvSpPr>
        <p:spPr>
          <a:xfrm>
            <a:off x="0" y="0"/>
            <a:ext cx="12192000" cy="6858000"/>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B7C4B49C-6300-EB40-8485-3CE0C4C5F51E}"/>
              </a:ext>
            </a:extLst>
          </p:cNvPr>
          <p:cNvPicPr>
            <a:picLocks noChangeAspect="1"/>
          </p:cNvPicPr>
          <p:nvPr/>
        </p:nvPicPr>
        <p:blipFill>
          <a:blip r:embed="rId3"/>
          <a:stretch>
            <a:fillRect/>
          </a:stretch>
        </p:blipFill>
        <p:spPr>
          <a:xfrm>
            <a:off x="3188332" y="1396993"/>
            <a:ext cx="5627077" cy="4735514"/>
          </a:xfrm>
          <a:prstGeom prst="rect">
            <a:avLst/>
          </a:prstGeom>
        </p:spPr>
      </p:pic>
      <p:sp>
        <p:nvSpPr>
          <p:cNvPr id="6" name="TextBox 5">
            <a:extLst>
              <a:ext uri="{FF2B5EF4-FFF2-40B4-BE49-F238E27FC236}">
                <a16:creationId xmlns:a16="http://schemas.microsoft.com/office/drawing/2014/main" id="{ACC8A949-C1FC-6C4F-8EA0-BBA99B9285A1}"/>
              </a:ext>
            </a:extLst>
          </p:cNvPr>
          <p:cNvSpPr txBox="1"/>
          <p:nvPr/>
        </p:nvSpPr>
        <p:spPr>
          <a:xfrm>
            <a:off x="3188332" y="1396993"/>
            <a:ext cx="5627077" cy="3722598"/>
          </a:xfrm>
          <a:prstGeom prst="rect">
            <a:avLst/>
          </a:prstGeom>
          <a:noFill/>
        </p:spPr>
        <p:txBody>
          <a:bodyPr wrap="square" rtlCol="0" anchor="ctr">
            <a:noAutofit/>
          </a:bodyPr>
          <a:lstStyle/>
          <a:p>
            <a:pPr algn="ctr"/>
            <a:r>
              <a:rPr lang="en-US" sz="6600" b="1" dirty="0">
                <a:solidFill>
                  <a:schemeClr val="bg1"/>
                </a:solidFill>
                <a:latin typeface="Arial" panose="020B0604020202020204" pitchFamily="34" charset="0"/>
                <a:ea typeface="Arial" charset="0"/>
                <a:cs typeface="Arial" panose="020B0604020202020204" pitchFamily="34" charset="0"/>
              </a:rPr>
              <a:t>QUESTIONS</a:t>
            </a:r>
          </a:p>
        </p:txBody>
      </p:sp>
    </p:spTree>
    <p:custDataLst>
      <p:tags r:id="rId1"/>
    </p:custDataLst>
    <p:extLst>
      <p:ext uri="{BB962C8B-B14F-4D97-AF65-F5344CB8AC3E}">
        <p14:creationId xmlns:p14="http://schemas.microsoft.com/office/powerpoint/2010/main" val="23535718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F92F68-D23A-48CF-AE1B-4A4487DD283B}"/>
              </a:ext>
            </a:extLst>
          </p:cNvPr>
          <p:cNvSpPr>
            <a:spLocks noGrp="1"/>
          </p:cNvSpPr>
          <p:nvPr>
            <p:ph type="sldNum" sz="quarter" idx="12"/>
          </p:nvPr>
        </p:nvSpPr>
        <p:spPr/>
        <p:txBody>
          <a:bodyPr/>
          <a:lstStyle/>
          <a:p>
            <a:fld id="{97A94E25-127B-4C48-AF96-44BA7B823777}" type="slidenum">
              <a:rPr lang="en-US" smtClean="0"/>
              <a:pPr/>
              <a:t>38</a:t>
            </a:fld>
            <a:endParaRPr lang="en-US" dirty="0"/>
          </a:p>
        </p:txBody>
      </p:sp>
    </p:spTree>
    <p:custDataLst>
      <p:tags r:id="rId1"/>
    </p:custDataLst>
    <p:extLst>
      <p:ext uri="{BB962C8B-B14F-4D97-AF65-F5344CB8AC3E}">
        <p14:creationId xmlns:p14="http://schemas.microsoft.com/office/powerpoint/2010/main" val="283331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8"/>
  <p:tag name="ARTICULATE_SLIDE_THUMBNAIL_REFRESH" val="1"/>
  <p:tag name="ARTICULATE_DESIGN_ID_OFFICE THEME" val="Zww6o0dV"/>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Rotary Basic 1">
      <a:dk1>
        <a:srgbClr val="000000"/>
      </a:dk1>
      <a:lt1>
        <a:srgbClr val="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4215</TotalTime>
  <Words>1290</Words>
  <Application>Microsoft Macintosh PowerPoint</Application>
  <PresentationFormat>Widescreen</PresentationFormat>
  <Paragraphs>192</Paragraphs>
  <Slides>38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Arial Black</vt:lpstr>
      <vt:lpstr>Calibri</vt:lpstr>
      <vt:lpstr>Corbel</vt:lpstr>
      <vt:lpstr>Office Theme</vt:lpstr>
      <vt:lpstr>Welcome to  the Rotary club PowerPoint template</vt:lpstr>
      <vt:lpstr>PowerPoint Presentation</vt:lpstr>
      <vt:lpstr>PowerPoint Presentation</vt:lpstr>
      <vt:lpstr>PowerPoint Presentation</vt:lpstr>
      <vt:lpstr> TUTORIAL:      Signature System for Clubs </vt:lpstr>
      <vt:lpstr>Title of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BASIC BULLET POINTS</vt:lpstr>
      <vt:lpstr>FOR TEXT/BULLET POINTS</vt:lpstr>
      <vt:lpstr>PowerPoint Presentation</vt:lpstr>
      <vt:lpstr>GRAPHICS Subhead</vt:lpstr>
      <vt:lpstr>PowerPoint Presentation</vt:lpstr>
      <vt:lpstr>PowerPoint Presentation</vt:lpstr>
      <vt:lpstr>PowerPoint Presentation</vt:lpstr>
      <vt:lpstr>PowerPoint Presentation</vt:lpstr>
      <vt:lpstr>GRAPHS/CHARTS Subhead</vt:lpstr>
      <vt:lpstr>GRAPHS/CHARTS Subhead</vt:lpstr>
      <vt:lpstr>Column Chart</vt:lpstr>
      <vt:lpstr>Column Chart</vt:lpstr>
      <vt:lpstr>Bar Chart</vt:lpstr>
      <vt:lpstr>Bar Chart</vt:lpstr>
      <vt:lpstr>line Chart</vt:lpstr>
      <vt:lpstr>line Chart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FK B</dc:creator>
  <cp:lastModifiedBy>Robert Kiolbassa</cp:lastModifiedBy>
  <cp:revision>159</cp:revision>
  <cp:lastPrinted>2019-12-04T20:41:25Z</cp:lastPrinted>
  <dcterms:created xsi:type="dcterms:W3CDTF">2019-11-18T03:22:22Z</dcterms:created>
  <dcterms:modified xsi:type="dcterms:W3CDTF">2022-11-30T21:57:28Z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1E96FB25-8539-4CD8-9073-88C994302880</vt:lpwstr>
  </property>
  <property fmtid="{D5CDD505-2E9C-101B-9397-08002B2CF9AE}" pid="3" name="ArticulatePath">
    <vt:lpwstr>RI InHouse Staff Presentation_20200117-007_QC1_EN</vt:lpwstr>
  </property>
</Properties>
</file>