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345" r:id="rId2"/>
    <p:sldId id="361" r:id="rId3"/>
    <p:sldId id="465" r:id="rId4"/>
    <p:sldId id="363" r:id="rId5"/>
    <p:sldId id="364" r:id="rId6"/>
    <p:sldId id="390" r:id="rId7"/>
    <p:sldId id="461" r:id="rId8"/>
    <p:sldId id="388" r:id="rId9"/>
    <p:sldId id="457" r:id="rId10"/>
    <p:sldId id="459" r:id="rId11"/>
    <p:sldId id="367" r:id="rId12"/>
    <p:sldId id="373" r:id="rId13"/>
    <p:sldId id="372" r:id="rId14"/>
    <p:sldId id="370" r:id="rId15"/>
    <p:sldId id="375" r:id="rId16"/>
    <p:sldId id="462" r:id="rId17"/>
    <p:sldId id="460" r:id="rId18"/>
    <p:sldId id="409" r:id="rId19"/>
    <p:sldId id="296" r:id="rId20"/>
    <p:sldId id="430" r:id="rId21"/>
    <p:sldId id="464" r:id="rId22"/>
    <p:sldId id="260" r:id="rId23"/>
    <p:sldId id="384" r:id="rId24"/>
    <p:sldId id="466" r:id="rId25"/>
    <p:sldId id="463" r:id="rId26"/>
    <p:sldId id="407" r:id="rId27"/>
    <p:sldId id="371" r:id="rId28"/>
    <p:sldId id="439" r:id="rId29"/>
    <p:sldId id="437" r:id="rId30"/>
    <p:sldId id="454" r:id="rId31"/>
    <p:sldId id="438" r:id="rId32"/>
    <p:sldId id="473" r:id="rId33"/>
    <p:sldId id="448" r:id="rId34"/>
    <p:sldId id="475" r:id="rId35"/>
    <p:sldId id="413" r:id="rId36"/>
    <p:sldId id="412" r:id="rId37"/>
    <p:sldId id="449" r:id="rId38"/>
    <p:sldId id="368" r:id="rId39"/>
    <p:sldId id="451" r:id="rId40"/>
    <p:sldId id="470" r:id="rId41"/>
    <p:sldId id="450" r:id="rId42"/>
    <p:sldId id="467" r:id="rId43"/>
    <p:sldId id="469" r:id="rId44"/>
    <p:sldId id="452" r:id="rId45"/>
    <p:sldId id="455" r:id="rId46"/>
    <p:sldId id="343" r:id="rId47"/>
  </p:sldIdLst>
  <p:sldSz cx="12192000" cy="6858000"/>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72" autoAdjust="0"/>
    <p:restoredTop sz="94660"/>
  </p:normalViewPr>
  <p:slideViewPr>
    <p:cSldViewPr snapToGrid="0">
      <p:cViewPr varScale="1">
        <p:scale>
          <a:sx n="49" d="100"/>
          <a:sy n="49" d="100"/>
        </p:scale>
        <p:origin x="98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38BDD5-E43E-4C46-97F8-D9E7565D9129}" type="datetimeFigureOut">
              <a:rPr lang="lv-LV" smtClean="0"/>
              <a:t>26.03.2026</a:t>
            </a:fld>
            <a:endParaRPr lang="lv-LV"/>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558E7F-FED9-48E8-BE1C-C162126CA7FA}" type="slidenum">
              <a:rPr lang="lv-LV" smtClean="0"/>
              <a:t>‹#›</a:t>
            </a:fld>
            <a:endParaRPr lang="lv-LV"/>
          </a:p>
        </p:txBody>
      </p:sp>
    </p:spTree>
    <p:extLst>
      <p:ext uri="{BB962C8B-B14F-4D97-AF65-F5344CB8AC3E}">
        <p14:creationId xmlns:p14="http://schemas.microsoft.com/office/powerpoint/2010/main" val="23223283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fld id="{4B6B4570-7552-43E3-9150-111D75B20FB4}" type="slidenum">
              <a:rPr lang="lv-LV" smtClean="0"/>
              <a:pPr/>
              <a:t>11</a:t>
            </a:fld>
            <a:endParaRPr lang="lv-LV"/>
          </a:p>
        </p:txBody>
      </p:sp>
    </p:spTree>
    <p:extLst>
      <p:ext uri="{BB962C8B-B14F-4D97-AF65-F5344CB8AC3E}">
        <p14:creationId xmlns:p14="http://schemas.microsoft.com/office/powerpoint/2010/main" val="458462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p>
            <a:fld id="{AFCB7B69-1BD6-4539-A4AA-39BD9FF0E239}" type="slidenum">
              <a:rPr lang="lv-LV" altLang="lv-LV"/>
              <a:pPr/>
              <a:t>33</a:t>
            </a:fld>
            <a:endParaRPr lang="lv-LV" altLang="lv-LV"/>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p:spPr>
        <p:txBody>
          <a:bodyPr/>
          <a:lstStyle/>
          <a:p>
            <a:pPr eaLnBrk="1" hangingPunct="1"/>
            <a:endParaRPr lang="ru-RU" altLang="lv-LV"/>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F3C34-DAED-E247-78C2-DC896A82175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v-LV"/>
          </a:p>
        </p:txBody>
      </p:sp>
      <p:sp>
        <p:nvSpPr>
          <p:cNvPr id="3" name="Subtitle 2">
            <a:extLst>
              <a:ext uri="{FF2B5EF4-FFF2-40B4-BE49-F238E27FC236}">
                <a16:creationId xmlns:a16="http://schemas.microsoft.com/office/drawing/2014/main" id="{7348D010-BBA1-3BB8-74D1-2076800786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v-LV"/>
          </a:p>
        </p:txBody>
      </p:sp>
      <p:sp>
        <p:nvSpPr>
          <p:cNvPr id="4" name="Date Placeholder 3">
            <a:extLst>
              <a:ext uri="{FF2B5EF4-FFF2-40B4-BE49-F238E27FC236}">
                <a16:creationId xmlns:a16="http://schemas.microsoft.com/office/drawing/2014/main" id="{EA27EA1B-DBC0-DB45-FAE0-400CA1679207}"/>
              </a:ext>
            </a:extLst>
          </p:cNvPr>
          <p:cNvSpPr>
            <a:spLocks noGrp="1"/>
          </p:cNvSpPr>
          <p:nvPr>
            <p:ph type="dt" sz="half" idx="10"/>
          </p:nvPr>
        </p:nvSpPr>
        <p:spPr/>
        <p:txBody>
          <a:bodyPr/>
          <a:lstStyle/>
          <a:p>
            <a:fld id="{C76110E1-F6AE-403F-82FC-00AE3ED109A4}" type="datetimeFigureOut">
              <a:rPr lang="lv-LV" smtClean="0"/>
              <a:t>26.03.2026</a:t>
            </a:fld>
            <a:endParaRPr lang="lv-LV"/>
          </a:p>
        </p:txBody>
      </p:sp>
      <p:sp>
        <p:nvSpPr>
          <p:cNvPr id="5" name="Footer Placeholder 4">
            <a:extLst>
              <a:ext uri="{FF2B5EF4-FFF2-40B4-BE49-F238E27FC236}">
                <a16:creationId xmlns:a16="http://schemas.microsoft.com/office/drawing/2014/main" id="{8E4D4758-EEEB-C994-8FC0-457FAA230DE9}"/>
              </a:ext>
            </a:extLst>
          </p:cNvPr>
          <p:cNvSpPr>
            <a:spLocks noGrp="1"/>
          </p:cNvSpPr>
          <p:nvPr>
            <p:ph type="ftr" sz="quarter" idx="11"/>
          </p:nvPr>
        </p:nvSpPr>
        <p:spPr/>
        <p:txBody>
          <a:bodyPr/>
          <a:lstStyle/>
          <a:p>
            <a:endParaRPr lang="lv-LV"/>
          </a:p>
        </p:txBody>
      </p:sp>
      <p:sp>
        <p:nvSpPr>
          <p:cNvPr id="6" name="Slide Number Placeholder 5">
            <a:extLst>
              <a:ext uri="{FF2B5EF4-FFF2-40B4-BE49-F238E27FC236}">
                <a16:creationId xmlns:a16="http://schemas.microsoft.com/office/drawing/2014/main" id="{7766F878-FBCB-543E-F35F-47C7B24AE581}"/>
              </a:ext>
            </a:extLst>
          </p:cNvPr>
          <p:cNvSpPr>
            <a:spLocks noGrp="1"/>
          </p:cNvSpPr>
          <p:nvPr>
            <p:ph type="sldNum" sz="quarter" idx="12"/>
          </p:nvPr>
        </p:nvSpPr>
        <p:spPr/>
        <p:txBody>
          <a:bodyPr/>
          <a:lstStyle/>
          <a:p>
            <a:fld id="{72702E70-85A9-4EF0-846E-17EA577BD5AA}" type="slidenum">
              <a:rPr lang="lv-LV" smtClean="0"/>
              <a:t>‹#›</a:t>
            </a:fld>
            <a:endParaRPr lang="lv-LV"/>
          </a:p>
        </p:txBody>
      </p:sp>
    </p:spTree>
    <p:extLst>
      <p:ext uri="{BB962C8B-B14F-4D97-AF65-F5344CB8AC3E}">
        <p14:creationId xmlns:p14="http://schemas.microsoft.com/office/powerpoint/2010/main" val="2821426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CD5C4-65D0-731B-12E2-858A9A999362}"/>
              </a:ext>
            </a:extLst>
          </p:cNvPr>
          <p:cNvSpPr>
            <a:spLocks noGrp="1"/>
          </p:cNvSpPr>
          <p:nvPr>
            <p:ph type="title"/>
          </p:nvPr>
        </p:nvSpPr>
        <p:spPr/>
        <p:txBody>
          <a:bodyPr/>
          <a:lstStyle/>
          <a:p>
            <a:r>
              <a:rPr lang="en-US"/>
              <a:t>Click to edit Master title style</a:t>
            </a:r>
            <a:endParaRPr lang="lv-LV"/>
          </a:p>
        </p:txBody>
      </p:sp>
      <p:sp>
        <p:nvSpPr>
          <p:cNvPr id="3" name="Content Placeholder 2">
            <a:extLst>
              <a:ext uri="{FF2B5EF4-FFF2-40B4-BE49-F238E27FC236}">
                <a16:creationId xmlns:a16="http://schemas.microsoft.com/office/drawing/2014/main" id="{21527117-20A3-3216-3D2A-1D7533E55B2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a:extLst>
              <a:ext uri="{FF2B5EF4-FFF2-40B4-BE49-F238E27FC236}">
                <a16:creationId xmlns:a16="http://schemas.microsoft.com/office/drawing/2014/main" id="{A0C93D24-61FD-0352-7353-B1E1A747A686}"/>
              </a:ext>
            </a:extLst>
          </p:cNvPr>
          <p:cNvSpPr>
            <a:spLocks noGrp="1"/>
          </p:cNvSpPr>
          <p:nvPr>
            <p:ph type="dt" sz="half" idx="10"/>
          </p:nvPr>
        </p:nvSpPr>
        <p:spPr/>
        <p:txBody>
          <a:bodyPr/>
          <a:lstStyle/>
          <a:p>
            <a:fld id="{C76110E1-F6AE-403F-82FC-00AE3ED109A4}" type="datetimeFigureOut">
              <a:rPr lang="lv-LV" smtClean="0"/>
              <a:t>26.03.2026</a:t>
            </a:fld>
            <a:endParaRPr lang="lv-LV"/>
          </a:p>
        </p:txBody>
      </p:sp>
      <p:sp>
        <p:nvSpPr>
          <p:cNvPr id="5" name="Footer Placeholder 4">
            <a:extLst>
              <a:ext uri="{FF2B5EF4-FFF2-40B4-BE49-F238E27FC236}">
                <a16:creationId xmlns:a16="http://schemas.microsoft.com/office/drawing/2014/main" id="{DA710077-8CE5-21BE-EBA5-C91E84C63DE3}"/>
              </a:ext>
            </a:extLst>
          </p:cNvPr>
          <p:cNvSpPr>
            <a:spLocks noGrp="1"/>
          </p:cNvSpPr>
          <p:nvPr>
            <p:ph type="ftr" sz="quarter" idx="11"/>
          </p:nvPr>
        </p:nvSpPr>
        <p:spPr/>
        <p:txBody>
          <a:bodyPr/>
          <a:lstStyle/>
          <a:p>
            <a:endParaRPr lang="lv-LV"/>
          </a:p>
        </p:txBody>
      </p:sp>
      <p:sp>
        <p:nvSpPr>
          <p:cNvPr id="6" name="Slide Number Placeholder 5">
            <a:extLst>
              <a:ext uri="{FF2B5EF4-FFF2-40B4-BE49-F238E27FC236}">
                <a16:creationId xmlns:a16="http://schemas.microsoft.com/office/drawing/2014/main" id="{7F674D6A-4F84-F76F-CA86-9C7B9FA377B6}"/>
              </a:ext>
            </a:extLst>
          </p:cNvPr>
          <p:cNvSpPr>
            <a:spLocks noGrp="1"/>
          </p:cNvSpPr>
          <p:nvPr>
            <p:ph type="sldNum" sz="quarter" idx="12"/>
          </p:nvPr>
        </p:nvSpPr>
        <p:spPr/>
        <p:txBody>
          <a:bodyPr/>
          <a:lstStyle/>
          <a:p>
            <a:fld id="{72702E70-85A9-4EF0-846E-17EA577BD5AA}" type="slidenum">
              <a:rPr lang="lv-LV" smtClean="0"/>
              <a:t>‹#›</a:t>
            </a:fld>
            <a:endParaRPr lang="lv-LV"/>
          </a:p>
        </p:txBody>
      </p:sp>
    </p:spTree>
    <p:extLst>
      <p:ext uri="{BB962C8B-B14F-4D97-AF65-F5344CB8AC3E}">
        <p14:creationId xmlns:p14="http://schemas.microsoft.com/office/powerpoint/2010/main" val="14944423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49827-C09D-D0FC-7F94-681D4F24A4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lv-LV"/>
          </a:p>
        </p:txBody>
      </p:sp>
      <p:sp>
        <p:nvSpPr>
          <p:cNvPr id="3" name="Text Placeholder 2">
            <a:extLst>
              <a:ext uri="{FF2B5EF4-FFF2-40B4-BE49-F238E27FC236}">
                <a16:creationId xmlns:a16="http://schemas.microsoft.com/office/drawing/2014/main" id="{71FF6244-84E7-1B6B-5336-2F9B8D5657B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CB71EC9-16BE-A58C-CE0E-DD3DC3430A47}"/>
              </a:ext>
            </a:extLst>
          </p:cNvPr>
          <p:cNvSpPr>
            <a:spLocks noGrp="1"/>
          </p:cNvSpPr>
          <p:nvPr>
            <p:ph type="dt" sz="half" idx="10"/>
          </p:nvPr>
        </p:nvSpPr>
        <p:spPr/>
        <p:txBody>
          <a:bodyPr/>
          <a:lstStyle/>
          <a:p>
            <a:fld id="{C76110E1-F6AE-403F-82FC-00AE3ED109A4}" type="datetimeFigureOut">
              <a:rPr lang="lv-LV" smtClean="0"/>
              <a:t>26.03.2026</a:t>
            </a:fld>
            <a:endParaRPr lang="lv-LV"/>
          </a:p>
        </p:txBody>
      </p:sp>
      <p:sp>
        <p:nvSpPr>
          <p:cNvPr id="5" name="Footer Placeholder 4">
            <a:extLst>
              <a:ext uri="{FF2B5EF4-FFF2-40B4-BE49-F238E27FC236}">
                <a16:creationId xmlns:a16="http://schemas.microsoft.com/office/drawing/2014/main" id="{0B99B187-1911-46C5-59C7-81337BE42BD4}"/>
              </a:ext>
            </a:extLst>
          </p:cNvPr>
          <p:cNvSpPr>
            <a:spLocks noGrp="1"/>
          </p:cNvSpPr>
          <p:nvPr>
            <p:ph type="ftr" sz="quarter" idx="11"/>
          </p:nvPr>
        </p:nvSpPr>
        <p:spPr/>
        <p:txBody>
          <a:bodyPr/>
          <a:lstStyle/>
          <a:p>
            <a:endParaRPr lang="lv-LV"/>
          </a:p>
        </p:txBody>
      </p:sp>
      <p:sp>
        <p:nvSpPr>
          <p:cNvPr id="6" name="Slide Number Placeholder 5">
            <a:extLst>
              <a:ext uri="{FF2B5EF4-FFF2-40B4-BE49-F238E27FC236}">
                <a16:creationId xmlns:a16="http://schemas.microsoft.com/office/drawing/2014/main" id="{3D30293B-4416-3C67-4906-FA0DC456A9B8}"/>
              </a:ext>
            </a:extLst>
          </p:cNvPr>
          <p:cNvSpPr>
            <a:spLocks noGrp="1"/>
          </p:cNvSpPr>
          <p:nvPr>
            <p:ph type="sldNum" sz="quarter" idx="12"/>
          </p:nvPr>
        </p:nvSpPr>
        <p:spPr/>
        <p:txBody>
          <a:bodyPr/>
          <a:lstStyle/>
          <a:p>
            <a:fld id="{72702E70-85A9-4EF0-846E-17EA577BD5AA}" type="slidenum">
              <a:rPr lang="lv-LV" smtClean="0"/>
              <a:t>‹#›</a:t>
            </a:fld>
            <a:endParaRPr lang="lv-LV"/>
          </a:p>
        </p:txBody>
      </p:sp>
    </p:spTree>
    <p:extLst>
      <p:ext uri="{BB962C8B-B14F-4D97-AF65-F5344CB8AC3E}">
        <p14:creationId xmlns:p14="http://schemas.microsoft.com/office/powerpoint/2010/main" val="14914819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E6D94-B86A-C783-EE6E-4BBC995A372B}"/>
              </a:ext>
            </a:extLst>
          </p:cNvPr>
          <p:cNvSpPr>
            <a:spLocks noGrp="1"/>
          </p:cNvSpPr>
          <p:nvPr>
            <p:ph type="title"/>
          </p:nvPr>
        </p:nvSpPr>
        <p:spPr/>
        <p:txBody>
          <a:bodyPr/>
          <a:lstStyle/>
          <a:p>
            <a:r>
              <a:rPr lang="en-US"/>
              <a:t>Click to edit Master title style</a:t>
            </a:r>
            <a:endParaRPr lang="lv-LV"/>
          </a:p>
        </p:txBody>
      </p:sp>
      <p:sp>
        <p:nvSpPr>
          <p:cNvPr id="3" name="Content Placeholder 2">
            <a:extLst>
              <a:ext uri="{FF2B5EF4-FFF2-40B4-BE49-F238E27FC236}">
                <a16:creationId xmlns:a16="http://schemas.microsoft.com/office/drawing/2014/main" id="{FD4FE9ED-6CF9-9EFB-6E51-036AE514118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Content Placeholder 3">
            <a:extLst>
              <a:ext uri="{FF2B5EF4-FFF2-40B4-BE49-F238E27FC236}">
                <a16:creationId xmlns:a16="http://schemas.microsoft.com/office/drawing/2014/main" id="{773974EC-6393-67E1-F089-9D827CB1F5B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Date Placeholder 4">
            <a:extLst>
              <a:ext uri="{FF2B5EF4-FFF2-40B4-BE49-F238E27FC236}">
                <a16:creationId xmlns:a16="http://schemas.microsoft.com/office/drawing/2014/main" id="{8884B766-EB5B-8821-295D-3FD4108D97A7}"/>
              </a:ext>
            </a:extLst>
          </p:cNvPr>
          <p:cNvSpPr>
            <a:spLocks noGrp="1"/>
          </p:cNvSpPr>
          <p:nvPr>
            <p:ph type="dt" sz="half" idx="10"/>
          </p:nvPr>
        </p:nvSpPr>
        <p:spPr/>
        <p:txBody>
          <a:bodyPr/>
          <a:lstStyle/>
          <a:p>
            <a:fld id="{C76110E1-F6AE-403F-82FC-00AE3ED109A4}" type="datetimeFigureOut">
              <a:rPr lang="lv-LV" smtClean="0"/>
              <a:t>26.03.2026</a:t>
            </a:fld>
            <a:endParaRPr lang="lv-LV"/>
          </a:p>
        </p:txBody>
      </p:sp>
      <p:sp>
        <p:nvSpPr>
          <p:cNvPr id="6" name="Footer Placeholder 5">
            <a:extLst>
              <a:ext uri="{FF2B5EF4-FFF2-40B4-BE49-F238E27FC236}">
                <a16:creationId xmlns:a16="http://schemas.microsoft.com/office/drawing/2014/main" id="{CAE936EA-2E0F-04BF-741F-1B5E005D148A}"/>
              </a:ext>
            </a:extLst>
          </p:cNvPr>
          <p:cNvSpPr>
            <a:spLocks noGrp="1"/>
          </p:cNvSpPr>
          <p:nvPr>
            <p:ph type="ftr" sz="quarter" idx="11"/>
          </p:nvPr>
        </p:nvSpPr>
        <p:spPr/>
        <p:txBody>
          <a:bodyPr/>
          <a:lstStyle/>
          <a:p>
            <a:endParaRPr lang="lv-LV"/>
          </a:p>
        </p:txBody>
      </p:sp>
      <p:sp>
        <p:nvSpPr>
          <p:cNvPr id="7" name="Slide Number Placeholder 6">
            <a:extLst>
              <a:ext uri="{FF2B5EF4-FFF2-40B4-BE49-F238E27FC236}">
                <a16:creationId xmlns:a16="http://schemas.microsoft.com/office/drawing/2014/main" id="{E7472EEA-5ACE-10B5-4AC6-66910A6D5557}"/>
              </a:ext>
            </a:extLst>
          </p:cNvPr>
          <p:cNvSpPr>
            <a:spLocks noGrp="1"/>
          </p:cNvSpPr>
          <p:nvPr>
            <p:ph type="sldNum" sz="quarter" idx="12"/>
          </p:nvPr>
        </p:nvSpPr>
        <p:spPr/>
        <p:txBody>
          <a:bodyPr/>
          <a:lstStyle/>
          <a:p>
            <a:fld id="{72702E70-85A9-4EF0-846E-17EA577BD5AA}" type="slidenum">
              <a:rPr lang="lv-LV" smtClean="0"/>
              <a:t>‹#›</a:t>
            </a:fld>
            <a:endParaRPr lang="lv-LV"/>
          </a:p>
        </p:txBody>
      </p:sp>
    </p:spTree>
    <p:extLst>
      <p:ext uri="{BB962C8B-B14F-4D97-AF65-F5344CB8AC3E}">
        <p14:creationId xmlns:p14="http://schemas.microsoft.com/office/powerpoint/2010/main" val="14825405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11D7C-DA6A-AAE7-7482-A42DAFCA71DA}"/>
              </a:ext>
            </a:extLst>
          </p:cNvPr>
          <p:cNvSpPr>
            <a:spLocks noGrp="1"/>
          </p:cNvSpPr>
          <p:nvPr>
            <p:ph type="title"/>
          </p:nvPr>
        </p:nvSpPr>
        <p:spPr>
          <a:xfrm>
            <a:off x="839788" y="365125"/>
            <a:ext cx="10515600" cy="1325563"/>
          </a:xfrm>
        </p:spPr>
        <p:txBody>
          <a:bodyPr/>
          <a:lstStyle/>
          <a:p>
            <a:r>
              <a:rPr lang="en-US"/>
              <a:t>Click to edit Master title style</a:t>
            </a:r>
            <a:endParaRPr lang="lv-LV"/>
          </a:p>
        </p:txBody>
      </p:sp>
      <p:sp>
        <p:nvSpPr>
          <p:cNvPr id="3" name="Text Placeholder 2">
            <a:extLst>
              <a:ext uri="{FF2B5EF4-FFF2-40B4-BE49-F238E27FC236}">
                <a16:creationId xmlns:a16="http://schemas.microsoft.com/office/drawing/2014/main" id="{1C2D74A9-7AA1-0A9F-7C9F-2E208AA72A3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AD2E816-3225-AA30-BCEE-4FA64C63854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Text Placeholder 4">
            <a:extLst>
              <a:ext uri="{FF2B5EF4-FFF2-40B4-BE49-F238E27FC236}">
                <a16:creationId xmlns:a16="http://schemas.microsoft.com/office/drawing/2014/main" id="{E87BACC4-8897-6973-C952-45655CB7C1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BAEF121-05F4-A251-A83E-B78C5F30FFD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7" name="Date Placeholder 6">
            <a:extLst>
              <a:ext uri="{FF2B5EF4-FFF2-40B4-BE49-F238E27FC236}">
                <a16:creationId xmlns:a16="http://schemas.microsoft.com/office/drawing/2014/main" id="{62F600AD-2978-BA15-859A-48BBD6D16F32}"/>
              </a:ext>
            </a:extLst>
          </p:cNvPr>
          <p:cNvSpPr>
            <a:spLocks noGrp="1"/>
          </p:cNvSpPr>
          <p:nvPr>
            <p:ph type="dt" sz="half" idx="10"/>
          </p:nvPr>
        </p:nvSpPr>
        <p:spPr/>
        <p:txBody>
          <a:bodyPr/>
          <a:lstStyle/>
          <a:p>
            <a:fld id="{C76110E1-F6AE-403F-82FC-00AE3ED109A4}" type="datetimeFigureOut">
              <a:rPr lang="lv-LV" smtClean="0"/>
              <a:t>26.03.2026</a:t>
            </a:fld>
            <a:endParaRPr lang="lv-LV"/>
          </a:p>
        </p:txBody>
      </p:sp>
      <p:sp>
        <p:nvSpPr>
          <p:cNvPr id="8" name="Footer Placeholder 7">
            <a:extLst>
              <a:ext uri="{FF2B5EF4-FFF2-40B4-BE49-F238E27FC236}">
                <a16:creationId xmlns:a16="http://schemas.microsoft.com/office/drawing/2014/main" id="{4AAEF560-D6C8-F0D0-FDB4-F291FBD2B277}"/>
              </a:ext>
            </a:extLst>
          </p:cNvPr>
          <p:cNvSpPr>
            <a:spLocks noGrp="1"/>
          </p:cNvSpPr>
          <p:nvPr>
            <p:ph type="ftr" sz="quarter" idx="11"/>
          </p:nvPr>
        </p:nvSpPr>
        <p:spPr/>
        <p:txBody>
          <a:bodyPr/>
          <a:lstStyle/>
          <a:p>
            <a:endParaRPr lang="lv-LV"/>
          </a:p>
        </p:txBody>
      </p:sp>
      <p:sp>
        <p:nvSpPr>
          <p:cNvPr id="9" name="Slide Number Placeholder 8">
            <a:extLst>
              <a:ext uri="{FF2B5EF4-FFF2-40B4-BE49-F238E27FC236}">
                <a16:creationId xmlns:a16="http://schemas.microsoft.com/office/drawing/2014/main" id="{CD1F577C-D2DD-A58C-2AE9-5F9FDAA00CEC}"/>
              </a:ext>
            </a:extLst>
          </p:cNvPr>
          <p:cNvSpPr>
            <a:spLocks noGrp="1"/>
          </p:cNvSpPr>
          <p:nvPr>
            <p:ph type="sldNum" sz="quarter" idx="12"/>
          </p:nvPr>
        </p:nvSpPr>
        <p:spPr/>
        <p:txBody>
          <a:bodyPr/>
          <a:lstStyle/>
          <a:p>
            <a:fld id="{72702E70-85A9-4EF0-846E-17EA577BD5AA}" type="slidenum">
              <a:rPr lang="lv-LV" smtClean="0"/>
              <a:t>‹#›</a:t>
            </a:fld>
            <a:endParaRPr lang="lv-LV"/>
          </a:p>
        </p:txBody>
      </p:sp>
    </p:spTree>
    <p:extLst>
      <p:ext uri="{BB962C8B-B14F-4D97-AF65-F5344CB8AC3E}">
        <p14:creationId xmlns:p14="http://schemas.microsoft.com/office/powerpoint/2010/main" val="4835095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4D749-B005-E818-9836-FAEDE806E63C}"/>
              </a:ext>
            </a:extLst>
          </p:cNvPr>
          <p:cNvSpPr>
            <a:spLocks noGrp="1"/>
          </p:cNvSpPr>
          <p:nvPr>
            <p:ph type="title"/>
          </p:nvPr>
        </p:nvSpPr>
        <p:spPr/>
        <p:txBody>
          <a:bodyPr/>
          <a:lstStyle/>
          <a:p>
            <a:r>
              <a:rPr lang="en-US"/>
              <a:t>Click to edit Master title style</a:t>
            </a:r>
            <a:endParaRPr lang="lv-LV"/>
          </a:p>
        </p:txBody>
      </p:sp>
      <p:sp>
        <p:nvSpPr>
          <p:cNvPr id="3" name="Date Placeholder 2">
            <a:extLst>
              <a:ext uri="{FF2B5EF4-FFF2-40B4-BE49-F238E27FC236}">
                <a16:creationId xmlns:a16="http://schemas.microsoft.com/office/drawing/2014/main" id="{2F99073A-42B8-7706-E065-61BC04E51B46}"/>
              </a:ext>
            </a:extLst>
          </p:cNvPr>
          <p:cNvSpPr>
            <a:spLocks noGrp="1"/>
          </p:cNvSpPr>
          <p:nvPr>
            <p:ph type="dt" sz="half" idx="10"/>
          </p:nvPr>
        </p:nvSpPr>
        <p:spPr/>
        <p:txBody>
          <a:bodyPr/>
          <a:lstStyle/>
          <a:p>
            <a:fld id="{C76110E1-F6AE-403F-82FC-00AE3ED109A4}" type="datetimeFigureOut">
              <a:rPr lang="lv-LV" smtClean="0"/>
              <a:t>26.03.2026</a:t>
            </a:fld>
            <a:endParaRPr lang="lv-LV"/>
          </a:p>
        </p:txBody>
      </p:sp>
      <p:sp>
        <p:nvSpPr>
          <p:cNvPr id="4" name="Footer Placeholder 3">
            <a:extLst>
              <a:ext uri="{FF2B5EF4-FFF2-40B4-BE49-F238E27FC236}">
                <a16:creationId xmlns:a16="http://schemas.microsoft.com/office/drawing/2014/main" id="{2E42DD93-229F-A7B7-8C8D-0B62B2BCD970}"/>
              </a:ext>
            </a:extLst>
          </p:cNvPr>
          <p:cNvSpPr>
            <a:spLocks noGrp="1"/>
          </p:cNvSpPr>
          <p:nvPr>
            <p:ph type="ftr" sz="quarter" idx="11"/>
          </p:nvPr>
        </p:nvSpPr>
        <p:spPr/>
        <p:txBody>
          <a:bodyPr/>
          <a:lstStyle/>
          <a:p>
            <a:endParaRPr lang="lv-LV"/>
          </a:p>
        </p:txBody>
      </p:sp>
      <p:sp>
        <p:nvSpPr>
          <p:cNvPr id="5" name="Slide Number Placeholder 4">
            <a:extLst>
              <a:ext uri="{FF2B5EF4-FFF2-40B4-BE49-F238E27FC236}">
                <a16:creationId xmlns:a16="http://schemas.microsoft.com/office/drawing/2014/main" id="{FA90413A-21C8-53FE-F335-7BECE4A658A6}"/>
              </a:ext>
            </a:extLst>
          </p:cNvPr>
          <p:cNvSpPr>
            <a:spLocks noGrp="1"/>
          </p:cNvSpPr>
          <p:nvPr>
            <p:ph type="sldNum" sz="quarter" idx="12"/>
          </p:nvPr>
        </p:nvSpPr>
        <p:spPr/>
        <p:txBody>
          <a:bodyPr/>
          <a:lstStyle/>
          <a:p>
            <a:fld id="{72702E70-85A9-4EF0-846E-17EA577BD5AA}" type="slidenum">
              <a:rPr lang="lv-LV" smtClean="0"/>
              <a:t>‹#›</a:t>
            </a:fld>
            <a:endParaRPr lang="lv-LV"/>
          </a:p>
        </p:txBody>
      </p:sp>
    </p:spTree>
    <p:extLst>
      <p:ext uri="{BB962C8B-B14F-4D97-AF65-F5344CB8AC3E}">
        <p14:creationId xmlns:p14="http://schemas.microsoft.com/office/powerpoint/2010/main" val="318967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25F5090-8E83-A35C-0580-9B0AEFC6A5CC}"/>
              </a:ext>
            </a:extLst>
          </p:cNvPr>
          <p:cNvSpPr>
            <a:spLocks noGrp="1"/>
          </p:cNvSpPr>
          <p:nvPr>
            <p:ph type="dt" sz="half" idx="10"/>
          </p:nvPr>
        </p:nvSpPr>
        <p:spPr/>
        <p:txBody>
          <a:bodyPr/>
          <a:lstStyle/>
          <a:p>
            <a:fld id="{C76110E1-F6AE-403F-82FC-00AE3ED109A4}" type="datetimeFigureOut">
              <a:rPr lang="lv-LV" smtClean="0"/>
              <a:t>26.03.2026</a:t>
            </a:fld>
            <a:endParaRPr lang="lv-LV"/>
          </a:p>
        </p:txBody>
      </p:sp>
      <p:sp>
        <p:nvSpPr>
          <p:cNvPr id="3" name="Footer Placeholder 2">
            <a:extLst>
              <a:ext uri="{FF2B5EF4-FFF2-40B4-BE49-F238E27FC236}">
                <a16:creationId xmlns:a16="http://schemas.microsoft.com/office/drawing/2014/main" id="{10E3A40B-EA94-C220-755B-2D938C3747F7}"/>
              </a:ext>
            </a:extLst>
          </p:cNvPr>
          <p:cNvSpPr>
            <a:spLocks noGrp="1"/>
          </p:cNvSpPr>
          <p:nvPr>
            <p:ph type="ftr" sz="quarter" idx="11"/>
          </p:nvPr>
        </p:nvSpPr>
        <p:spPr/>
        <p:txBody>
          <a:bodyPr/>
          <a:lstStyle/>
          <a:p>
            <a:endParaRPr lang="lv-LV"/>
          </a:p>
        </p:txBody>
      </p:sp>
      <p:sp>
        <p:nvSpPr>
          <p:cNvPr id="4" name="Slide Number Placeholder 3">
            <a:extLst>
              <a:ext uri="{FF2B5EF4-FFF2-40B4-BE49-F238E27FC236}">
                <a16:creationId xmlns:a16="http://schemas.microsoft.com/office/drawing/2014/main" id="{DAC3D408-F913-C330-4A2C-0AE0B5DBA8E4}"/>
              </a:ext>
            </a:extLst>
          </p:cNvPr>
          <p:cNvSpPr>
            <a:spLocks noGrp="1"/>
          </p:cNvSpPr>
          <p:nvPr>
            <p:ph type="sldNum" sz="quarter" idx="12"/>
          </p:nvPr>
        </p:nvSpPr>
        <p:spPr/>
        <p:txBody>
          <a:bodyPr/>
          <a:lstStyle/>
          <a:p>
            <a:fld id="{72702E70-85A9-4EF0-846E-17EA577BD5AA}" type="slidenum">
              <a:rPr lang="lv-LV" smtClean="0"/>
              <a:t>‹#›</a:t>
            </a:fld>
            <a:endParaRPr lang="lv-LV"/>
          </a:p>
        </p:txBody>
      </p:sp>
    </p:spTree>
    <p:extLst>
      <p:ext uri="{BB962C8B-B14F-4D97-AF65-F5344CB8AC3E}">
        <p14:creationId xmlns:p14="http://schemas.microsoft.com/office/powerpoint/2010/main" val="15562182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0870C-F025-AA05-6ECE-6B468988FE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Content Placeholder 2">
            <a:extLst>
              <a:ext uri="{FF2B5EF4-FFF2-40B4-BE49-F238E27FC236}">
                <a16:creationId xmlns:a16="http://schemas.microsoft.com/office/drawing/2014/main" id="{1C4B9566-B7EC-8383-0A49-16702238BD2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Text Placeholder 3">
            <a:extLst>
              <a:ext uri="{FF2B5EF4-FFF2-40B4-BE49-F238E27FC236}">
                <a16:creationId xmlns:a16="http://schemas.microsoft.com/office/drawing/2014/main" id="{0AEB7C6C-D31C-CCAA-9041-C362C1E947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238D02-495D-E4F8-41BC-300B9B2566CD}"/>
              </a:ext>
            </a:extLst>
          </p:cNvPr>
          <p:cNvSpPr>
            <a:spLocks noGrp="1"/>
          </p:cNvSpPr>
          <p:nvPr>
            <p:ph type="dt" sz="half" idx="10"/>
          </p:nvPr>
        </p:nvSpPr>
        <p:spPr/>
        <p:txBody>
          <a:bodyPr/>
          <a:lstStyle/>
          <a:p>
            <a:fld id="{C76110E1-F6AE-403F-82FC-00AE3ED109A4}" type="datetimeFigureOut">
              <a:rPr lang="lv-LV" smtClean="0"/>
              <a:t>26.03.2026</a:t>
            </a:fld>
            <a:endParaRPr lang="lv-LV"/>
          </a:p>
        </p:txBody>
      </p:sp>
      <p:sp>
        <p:nvSpPr>
          <p:cNvPr id="6" name="Footer Placeholder 5">
            <a:extLst>
              <a:ext uri="{FF2B5EF4-FFF2-40B4-BE49-F238E27FC236}">
                <a16:creationId xmlns:a16="http://schemas.microsoft.com/office/drawing/2014/main" id="{DF0F3974-F591-70B9-3DD5-E328CE944205}"/>
              </a:ext>
            </a:extLst>
          </p:cNvPr>
          <p:cNvSpPr>
            <a:spLocks noGrp="1"/>
          </p:cNvSpPr>
          <p:nvPr>
            <p:ph type="ftr" sz="quarter" idx="11"/>
          </p:nvPr>
        </p:nvSpPr>
        <p:spPr/>
        <p:txBody>
          <a:bodyPr/>
          <a:lstStyle/>
          <a:p>
            <a:endParaRPr lang="lv-LV"/>
          </a:p>
        </p:txBody>
      </p:sp>
      <p:sp>
        <p:nvSpPr>
          <p:cNvPr id="7" name="Slide Number Placeholder 6">
            <a:extLst>
              <a:ext uri="{FF2B5EF4-FFF2-40B4-BE49-F238E27FC236}">
                <a16:creationId xmlns:a16="http://schemas.microsoft.com/office/drawing/2014/main" id="{5DE75754-FB90-5D0B-54B3-0350A0874060}"/>
              </a:ext>
            </a:extLst>
          </p:cNvPr>
          <p:cNvSpPr>
            <a:spLocks noGrp="1"/>
          </p:cNvSpPr>
          <p:nvPr>
            <p:ph type="sldNum" sz="quarter" idx="12"/>
          </p:nvPr>
        </p:nvSpPr>
        <p:spPr/>
        <p:txBody>
          <a:bodyPr/>
          <a:lstStyle/>
          <a:p>
            <a:fld id="{72702E70-85A9-4EF0-846E-17EA577BD5AA}" type="slidenum">
              <a:rPr lang="lv-LV" smtClean="0"/>
              <a:t>‹#›</a:t>
            </a:fld>
            <a:endParaRPr lang="lv-LV"/>
          </a:p>
        </p:txBody>
      </p:sp>
    </p:spTree>
    <p:extLst>
      <p:ext uri="{BB962C8B-B14F-4D97-AF65-F5344CB8AC3E}">
        <p14:creationId xmlns:p14="http://schemas.microsoft.com/office/powerpoint/2010/main" val="2297238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56CC9-3270-02B1-F70A-2584FFA783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Picture Placeholder 2">
            <a:extLst>
              <a:ext uri="{FF2B5EF4-FFF2-40B4-BE49-F238E27FC236}">
                <a16:creationId xmlns:a16="http://schemas.microsoft.com/office/drawing/2014/main" id="{69AB6158-339B-7E72-C3C6-107622BD7E9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xt Placeholder 3">
            <a:extLst>
              <a:ext uri="{FF2B5EF4-FFF2-40B4-BE49-F238E27FC236}">
                <a16:creationId xmlns:a16="http://schemas.microsoft.com/office/drawing/2014/main" id="{2D415C49-61AC-2AFF-456D-4BC5B03523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C1D7EF-FE9C-1991-19E3-35DBBC405D0B}"/>
              </a:ext>
            </a:extLst>
          </p:cNvPr>
          <p:cNvSpPr>
            <a:spLocks noGrp="1"/>
          </p:cNvSpPr>
          <p:nvPr>
            <p:ph type="dt" sz="half" idx="10"/>
          </p:nvPr>
        </p:nvSpPr>
        <p:spPr/>
        <p:txBody>
          <a:bodyPr/>
          <a:lstStyle/>
          <a:p>
            <a:fld id="{C76110E1-F6AE-403F-82FC-00AE3ED109A4}" type="datetimeFigureOut">
              <a:rPr lang="lv-LV" smtClean="0"/>
              <a:t>26.03.2026</a:t>
            </a:fld>
            <a:endParaRPr lang="lv-LV"/>
          </a:p>
        </p:txBody>
      </p:sp>
      <p:sp>
        <p:nvSpPr>
          <p:cNvPr id="6" name="Footer Placeholder 5">
            <a:extLst>
              <a:ext uri="{FF2B5EF4-FFF2-40B4-BE49-F238E27FC236}">
                <a16:creationId xmlns:a16="http://schemas.microsoft.com/office/drawing/2014/main" id="{A08E022C-7113-4207-BAF8-4B624019A848}"/>
              </a:ext>
            </a:extLst>
          </p:cNvPr>
          <p:cNvSpPr>
            <a:spLocks noGrp="1"/>
          </p:cNvSpPr>
          <p:nvPr>
            <p:ph type="ftr" sz="quarter" idx="11"/>
          </p:nvPr>
        </p:nvSpPr>
        <p:spPr/>
        <p:txBody>
          <a:bodyPr/>
          <a:lstStyle/>
          <a:p>
            <a:endParaRPr lang="lv-LV"/>
          </a:p>
        </p:txBody>
      </p:sp>
      <p:sp>
        <p:nvSpPr>
          <p:cNvPr id="7" name="Slide Number Placeholder 6">
            <a:extLst>
              <a:ext uri="{FF2B5EF4-FFF2-40B4-BE49-F238E27FC236}">
                <a16:creationId xmlns:a16="http://schemas.microsoft.com/office/drawing/2014/main" id="{7D1A5F3C-2249-724B-D2E7-39F7C7F38132}"/>
              </a:ext>
            </a:extLst>
          </p:cNvPr>
          <p:cNvSpPr>
            <a:spLocks noGrp="1"/>
          </p:cNvSpPr>
          <p:nvPr>
            <p:ph type="sldNum" sz="quarter" idx="12"/>
          </p:nvPr>
        </p:nvSpPr>
        <p:spPr/>
        <p:txBody>
          <a:bodyPr/>
          <a:lstStyle/>
          <a:p>
            <a:fld id="{72702E70-85A9-4EF0-846E-17EA577BD5AA}" type="slidenum">
              <a:rPr lang="lv-LV" smtClean="0"/>
              <a:t>‹#›</a:t>
            </a:fld>
            <a:endParaRPr lang="lv-LV"/>
          </a:p>
        </p:txBody>
      </p:sp>
    </p:spTree>
    <p:extLst>
      <p:ext uri="{BB962C8B-B14F-4D97-AF65-F5344CB8AC3E}">
        <p14:creationId xmlns:p14="http://schemas.microsoft.com/office/powerpoint/2010/main" val="10600294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14E18-0CCF-3E12-F519-4CB802ADB346}"/>
              </a:ext>
            </a:extLst>
          </p:cNvPr>
          <p:cNvSpPr>
            <a:spLocks noGrp="1"/>
          </p:cNvSpPr>
          <p:nvPr>
            <p:ph type="title"/>
          </p:nvPr>
        </p:nvSpPr>
        <p:spPr/>
        <p:txBody>
          <a:bodyPr/>
          <a:lstStyle/>
          <a:p>
            <a:r>
              <a:rPr lang="en-US"/>
              <a:t>Click to edit Master title style</a:t>
            </a:r>
            <a:endParaRPr lang="lv-LV"/>
          </a:p>
        </p:txBody>
      </p:sp>
      <p:sp>
        <p:nvSpPr>
          <p:cNvPr id="3" name="Vertical Text Placeholder 2">
            <a:extLst>
              <a:ext uri="{FF2B5EF4-FFF2-40B4-BE49-F238E27FC236}">
                <a16:creationId xmlns:a16="http://schemas.microsoft.com/office/drawing/2014/main" id="{2C611E2A-6EDA-B61D-F1AF-CB1D2553E05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a:extLst>
              <a:ext uri="{FF2B5EF4-FFF2-40B4-BE49-F238E27FC236}">
                <a16:creationId xmlns:a16="http://schemas.microsoft.com/office/drawing/2014/main" id="{7327ED64-9372-54C9-A329-C38CDAEC7267}"/>
              </a:ext>
            </a:extLst>
          </p:cNvPr>
          <p:cNvSpPr>
            <a:spLocks noGrp="1"/>
          </p:cNvSpPr>
          <p:nvPr>
            <p:ph type="dt" sz="half" idx="10"/>
          </p:nvPr>
        </p:nvSpPr>
        <p:spPr/>
        <p:txBody>
          <a:bodyPr/>
          <a:lstStyle/>
          <a:p>
            <a:fld id="{C76110E1-F6AE-403F-82FC-00AE3ED109A4}" type="datetimeFigureOut">
              <a:rPr lang="lv-LV" smtClean="0"/>
              <a:t>26.03.2026</a:t>
            </a:fld>
            <a:endParaRPr lang="lv-LV"/>
          </a:p>
        </p:txBody>
      </p:sp>
      <p:sp>
        <p:nvSpPr>
          <p:cNvPr id="5" name="Footer Placeholder 4">
            <a:extLst>
              <a:ext uri="{FF2B5EF4-FFF2-40B4-BE49-F238E27FC236}">
                <a16:creationId xmlns:a16="http://schemas.microsoft.com/office/drawing/2014/main" id="{AAE9B6DF-0764-43AF-B293-9AB0D7884D43}"/>
              </a:ext>
            </a:extLst>
          </p:cNvPr>
          <p:cNvSpPr>
            <a:spLocks noGrp="1"/>
          </p:cNvSpPr>
          <p:nvPr>
            <p:ph type="ftr" sz="quarter" idx="11"/>
          </p:nvPr>
        </p:nvSpPr>
        <p:spPr/>
        <p:txBody>
          <a:bodyPr/>
          <a:lstStyle/>
          <a:p>
            <a:endParaRPr lang="lv-LV"/>
          </a:p>
        </p:txBody>
      </p:sp>
      <p:sp>
        <p:nvSpPr>
          <p:cNvPr id="6" name="Slide Number Placeholder 5">
            <a:extLst>
              <a:ext uri="{FF2B5EF4-FFF2-40B4-BE49-F238E27FC236}">
                <a16:creationId xmlns:a16="http://schemas.microsoft.com/office/drawing/2014/main" id="{FA834DBE-FF99-2D14-9D5E-CCDB6760AC42}"/>
              </a:ext>
            </a:extLst>
          </p:cNvPr>
          <p:cNvSpPr>
            <a:spLocks noGrp="1"/>
          </p:cNvSpPr>
          <p:nvPr>
            <p:ph type="sldNum" sz="quarter" idx="12"/>
          </p:nvPr>
        </p:nvSpPr>
        <p:spPr/>
        <p:txBody>
          <a:bodyPr/>
          <a:lstStyle/>
          <a:p>
            <a:fld id="{72702E70-85A9-4EF0-846E-17EA577BD5AA}" type="slidenum">
              <a:rPr lang="lv-LV" smtClean="0"/>
              <a:t>‹#›</a:t>
            </a:fld>
            <a:endParaRPr lang="lv-LV"/>
          </a:p>
        </p:txBody>
      </p:sp>
    </p:spTree>
    <p:extLst>
      <p:ext uri="{BB962C8B-B14F-4D97-AF65-F5344CB8AC3E}">
        <p14:creationId xmlns:p14="http://schemas.microsoft.com/office/powerpoint/2010/main" val="38936294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4F7F879-61CF-81A8-2D0B-6629AF0FA06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lv-LV"/>
          </a:p>
        </p:txBody>
      </p:sp>
      <p:sp>
        <p:nvSpPr>
          <p:cNvPr id="3" name="Vertical Text Placeholder 2">
            <a:extLst>
              <a:ext uri="{FF2B5EF4-FFF2-40B4-BE49-F238E27FC236}">
                <a16:creationId xmlns:a16="http://schemas.microsoft.com/office/drawing/2014/main" id="{1CD5BD4F-979F-A95C-2C7E-0A6F43FE1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a:extLst>
              <a:ext uri="{FF2B5EF4-FFF2-40B4-BE49-F238E27FC236}">
                <a16:creationId xmlns:a16="http://schemas.microsoft.com/office/drawing/2014/main" id="{83455246-4A3C-AA40-A6C1-DC477D81B9C4}"/>
              </a:ext>
            </a:extLst>
          </p:cNvPr>
          <p:cNvSpPr>
            <a:spLocks noGrp="1"/>
          </p:cNvSpPr>
          <p:nvPr>
            <p:ph type="dt" sz="half" idx="10"/>
          </p:nvPr>
        </p:nvSpPr>
        <p:spPr/>
        <p:txBody>
          <a:bodyPr/>
          <a:lstStyle/>
          <a:p>
            <a:fld id="{C76110E1-F6AE-403F-82FC-00AE3ED109A4}" type="datetimeFigureOut">
              <a:rPr lang="lv-LV" smtClean="0"/>
              <a:t>26.03.2026</a:t>
            </a:fld>
            <a:endParaRPr lang="lv-LV"/>
          </a:p>
        </p:txBody>
      </p:sp>
      <p:sp>
        <p:nvSpPr>
          <p:cNvPr id="5" name="Footer Placeholder 4">
            <a:extLst>
              <a:ext uri="{FF2B5EF4-FFF2-40B4-BE49-F238E27FC236}">
                <a16:creationId xmlns:a16="http://schemas.microsoft.com/office/drawing/2014/main" id="{F4C72917-A908-016A-212A-B3E30C921AF5}"/>
              </a:ext>
            </a:extLst>
          </p:cNvPr>
          <p:cNvSpPr>
            <a:spLocks noGrp="1"/>
          </p:cNvSpPr>
          <p:nvPr>
            <p:ph type="ftr" sz="quarter" idx="11"/>
          </p:nvPr>
        </p:nvSpPr>
        <p:spPr/>
        <p:txBody>
          <a:bodyPr/>
          <a:lstStyle/>
          <a:p>
            <a:endParaRPr lang="lv-LV"/>
          </a:p>
        </p:txBody>
      </p:sp>
      <p:sp>
        <p:nvSpPr>
          <p:cNvPr id="6" name="Slide Number Placeholder 5">
            <a:extLst>
              <a:ext uri="{FF2B5EF4-FFF2-40B4-BE49-F238E27FC236}">
                <a16:creationId xmlns:a16="http://schemas.microsoft.com/office/drawing/2014/main" id="{4409EE57-FF6F-BAF0-1851-17C61662593E}"/>
              </a:ext>
            </a:extLst>
          </p:cNvPr>
          <p:cNvSpPr>
            <a:spLocks noGrp="1"/>
          </p:cNvSpPr>
          <p:nvPr>
            <p:ph type="sldNum" sz="quarter" idx="12"/>
          </p:nvPr>
        </p:nvSpPr>
        <p:spPr/>
        <p:txBody>
          <a:bodyPr/>
          <a:lstStyle/>
          <a:p>
            <a:fld id="{72702E70-85A9-4EF0-846E-17EA577BD5AA}" type="slidenum">
              <a:rPr lang="lv-LV" smtClean="0"/>
              <a:t>‹#›</a:t>
            </a:fld>
            <a:endParaRPr lang="lv-LV"/>
          </a:p>
        </p:txBody>
      </p:sp>
    </p:spTree>
    <p:extLst>
      <p:ext uri="{BB962C8B-B14F-4D97-AF65-F5344CB8AC3E}">
        <p14:creationId xmlns:p14="http://schemas.microsoft.com/office/powerpoint/2010/main" val="38686501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Virsraksts, teksts un 2 saturi">
    <p:spTree>
      <p:nvGrpSpPr>
        <p:cNvPr id="1" name=""/>
        <p:cNvGrpSpPr/>
        <p:nvPr/>
      </p:nvGrpSpPr>
      <p:grpSpPr>
        <a:xfrm>
          <a:off x="0" y="0"/>
          <a:ext cx="0" cy="0"/>
          <a:chOff x="0" y="0"/>
          <a:chExt cx="0" cy="0"/>
        </a:xfrm>
      </p:grpSpPr>
      <p:sp>
        <p:nvSpPr>
          <p:cNvPr id="2" name="Virsraksts 1"/>
          <p:cNvSpPr>
            <a:spLocks noGrp="1"/>
          </p:cNvSpPr>
          <p:nvPr>
            <p:ph type="title"/>
          </p:nvPr>
        </p:nvSpPr>
        <p:spPr>
          <a:xfrm>
            <a:off x="609600" y="274638"/>
            <a:ext cx="10972800" cy="1143000"/>
          </a:xfrm>
        </p:spPr>
        <p:txBody>
          <a:bodyPr/>
          <a:lstStyle/>
          <a:p>
            <a:r>
              <a:rPr lang="lv-LV"/>
              <a:t>Rediģēt šablona virsraksta stilu</a:t>
            </a:r>
          </a:p>
        </p:txBody>
      </p:sp>
      <p:sp>
        <p:nvSpPr>
          <p:cNvPr id="3" name="Teksta vietturis 2"/>
          <p:cNvSpPr>
            <a:spLocks noGrp="1"/>
          </p:cNvSpPr>
          <p:nvPr>
            <p:ph type="body" sz="half" idx="1"/>
          </p:nvPr>
        </p:nvSpPr>
        <p:spPr>
          <a:xfrm>
            <a:off x="609600" y="1600201"/>
            <a:ext cx="5384800" cy="4525963"/>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Satura vietturis 3"/>
          <p:cNvSpPr>
            <a:spLocks noGrp="1"/>
          </p:cNvSpPr>
          <p:nvPr>
            <p:ph sz="quarter" idx="2"/>
          </p:nvPr>
        </p:nvSpPr>
        <p:spPr>
          <a:xfrm>
            <a:off x="6197600" y="1600200"/>
            <a:ext cx="5384800" cy="218598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5" name="Satura vietturis 4"/>
          <p:cNvSpPr>
            <a:spLocks noGrp="1"/>
          </p:cNvSpPr>
          <p:nvPr>
            <p:ph sz="quarter" idx="3"/>
          </p:nvPr>
        </p:nvSpPr>
        <p:spPr>
          <a:xfrm>
            <a:off x="6197600" y="3938589"/>
            <a:ext cx="5384800" cy="2187575"/>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6" name="Rectangle 4"/>
          <p:cNvSpPr>
            <a:spLocks noGrp="1" noChangeArrowheads="1"/>
          </p:cNvSpPr>
          <p:nvPr>
            <p:ph type="dt" sz="half" idx="10"/>
          </p:nvPr>
        </p:nvSpPr>
        <p:spPr>
          <a:ln/>
        </p:spPr>
        <p:txBody>
          <a:bodyPr/>
          <a:lstStyle>
            <a:lvl1pPr>
              <a:defRPr/>
            </a:lvl1pPr>
          </a:lstStyle>
          <a:p>
            <a:endParaRPr lang="lv-LV" altLang="lv-LV"/>
          </a:p>
        </p:txBody>
      </p:sp>
      <p:sp>
        <p:nvSpPr>
          <p:cNvPr id="7" name="Rectangle 5"/>
          <p:cNvSpPr>
            <a:spLocks noGrp="1" noChangeArrowheads="1"/>
          </p:cNvSpPr>
          <p:nvPr>
            <p:ph type="ftr" sz="quarter" idx="11"/>
          </p:nvPr>
        </p:nvSpPr>
        <p:spPr>
          <a:ln/>
        </p:spPr>
        <p:txBody>
          <a:bodyPr/>
          <a:lstStyle>
            <a:lvl1pPr>
              <a:defRPr/>
            </a:lvl1pPr>
          </a:lstStyle>
          <a:p>
            <a:endParaRPr lang="lv-LV" altLang="lv-LV"/>
          </a:p>
        </p:txBody>
      </p:sp>
      <p:sp>
        <p:nvSpPr>
          <p:cNvPr id="8" name="Rectangle 6"/>
          <p:cNvSpPr>
            <a:spLocks noGrp="1" noChangeArrowheads="1"/>
          </p:cNvSpPr>
          <p:nvPr>
            <p:ph type="sldNum" sz="quarter" idx="12"/>
          </p:nvPr>
        </p:nvSpPr>
        <p:spPr>
          <a:ln/>
        </p:spPr>
        <p:txBody>
          <a:bodyPr/>
          <a:lstStyle>
            <a:lvl1pPr>
              <a:defRPr/>
            </a:lvl1pPr>
          </a:lstStyle>
          <a:p>
            <a:fld id="{9B9EAA29-6F37-48B4-B3A4-9A8A4974C405}" type="slidenum">
              <a:rPr lang="lv-LV" altLang="lv-LV"/>
              <a:pPr/>
              <a:t>‹#›</a:t>
            </a:fld>
            <a:endParaRPr lang="lv-LV" altLang="lv-LV"/>
          </a:p>
        </p:txBody>
      </p:sp>
    </p:spTree>
    <p:extLst>
      <p:ext uri="{BB962C8B-B14F-4D97-AF65-F5344CB8AC3E}">
        <p14:creationId xmlns:p14="http://schemas.microsoft.com/office/powerpoint/2010/main" val="3258857489"/>
      </p:ext>
    </p:extLst>
  </p:cSld>
  <p:clrMapOvr>
    <a:masterClrMapping/>
  </p:clrMapOvr>
  <mc:AlternateContent xmlns:mc="http://schemas.openxmlformats.org/markup-compatibility/2006" xmlns:p14="http://schemas.microsoft.com/office/powerpoint/2010/main">
    <mc:Choice Requires="p14">
      <p:transition spd="slow" p14:dur="1750">
        <p14:doors dir="ver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endParaRPr lang="lv-LV"/>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Rectangle 4"/>
          <p:cNvSpPr>
            <a:spLocks noGrp="1" noChangeArrowheads="1"/>
          </p:cNvSpPr>
          <p:nvPr>
            <p:ph type="dt" sz="half" idx="10"/>
          </p:nvPr>
        </p:nvSpPr>
        <p:spPr>
          <a:ln/>
        </p:spPr>
        <p:txBody>
          <a:bodyPr/>
          <a:lstStyle>
            <a:lvl1pPr>
              <a:defRPr/>
            </a:lvl1pPr>
          </a:lstStyle>
          <a:p>
            <a:endParaRPr lang="lv-LV" altLang="lv-LV"/>
          </a:p>
        </p:txBody>
      </p:sp>
      <p:sp>
        <p:nvSpPr>
          <p:cNvPr id="6" name="Rectangle 5"/>
          <p:cNvSpPr>
            <a:spLocks noGrp="1" noChangeArrowheads="1"/>
          </p:cNvSpPr>
          <p:nvPr>
            <p:ph type="ftr" sz="quarter" idx="11"/>
          </p:nvPr>
        </p:nvSpPr>
        <p:spPr>
          <a:ln/>
        </p:spPr>
        <p:txBody>
          <a:bodyPr/>
          <a:lstStyle>
            <a:lvl1pPr>
              <a:defRPr/>
            </a:lvl1pPr>
          </a:lstStyle>
          <a:p>
            <a:endParaRPr lang="lv-LV" altLang="lv-LV"/>
          </a:p>
        </p:txBody>
      </p:sp>
      <p:sp>
        <p:nvSpPr>
          <p:cNvPr id="7" name="Rectangle 6"/>
          <p:cNvSpPr>
            <a:spLocks noGrp="1" noChangeArrowheads="1"/>
          </p:cNvSpPr>
          <p:nvPr>
            <p:ph type="sldNum" sz="quarter" idx="12"/>
          </p:nvPr>
        </p:nvSpPr>
        <p:spPr>
          <a:ln/>
        </p:spPr>
        <p:txBody>
          <a:bodyPr/>
          <a:lstStyle>
            <a:lvl1pPr>
              <a:defRPr/>
            </a:lvl1pPr>
          </a:lstStyle>
          <a:p>
            <a:fld id="{37E5AA69-4F71-42CF-B54E-F9409CDA0F5D}" type="slidenum">
              <a:rPr lang="lv-LV" altLang="lv-LV"/>
              <a:pPr/>
              <a:t>‹#›</a:t>
            </a:fld>
            <a:endParaRPr lang="lv-LV" altLang="lv-LV"/>
          </a:p>
        </p:txBody>
      </p:sp>
    </p:spTree>
    <p:extLst>
      <p:ext uri="{BB962C8B-B14F-4D97-AF65-F5344CB8AC3E}">
        <p14:creationId xmlns:p14="http://schemas.microsoft.com/office/powerpoint/2010/main" val="2840239164"/>
      </p:ext>
    </p:extLst>
  </p:cSld>
  <p:clrMapOvr>
    <a:masterClrMapping/>
  </p:clrMapOvr>
  <mc:AlternateContent xmlns:mc="http://schemas.openxmlformats.org/markup-compatibility/2006" xmlns:p14="http://schemas.microsoft.com/office/powerpoint/2010/main">
    <mc:Choice Requires="p14">
      <p:transition spd="slow" p14:dur="1750">
        <p14:doors dir="ver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91FEA5-E8E1-A1C1-4DC9-97C204C0A2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v-LV"/>
          </a:p>
        </p:txBody>
      </p:sp>
      <p:sp>
        <p:nvSpPr>
          <p:cNvPr id="3" name="Text Placeholder 2">
            <a:extLst>
              <a:ext uri="{FF2B5EF4-FFF2-40B4-BE49-F238E27FC236}">
                <a16:creationId xmlns:a16="http://schemas.microsoft.com/office/drawing/2014/main" id="{165E4166-7D32-3996-95F8-8F6963661F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a:extLst>
              <a:ext uri="{FF2B5EF4-FFF2-40B4-BE49-F238E27FC236}">
                <a16:creationId xmlns:a16="http://schemas.microsoft.com/office/drawing/2014/main" id="{C15CB784-AE5D-921F-471B-CE4B866B4D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76110E1-F6AE-403F-82FC-00AE3ED109A4}" type="datetimeFigureOut">
              <a:rPr lang="lv-LV" smtClean="0"/>
              <a:t>26.03.2026</a:t>
            </a:fld>
            <a:endParaRPr lang="lv-LV"/>
          </a:p>
        </p:txBody>
      </p:sp>
      <p:sp>
        <p:nvSpPr>
          <p:cNvPr id="5" name="Footer Placeholder 4">
            <a:extLst>
              <a:ext uri="{FF2B5EF4-FFF2-40B4-BE49-F238E27FC236}">
                <a16:creationId xmlns:a16="http://schemas.microsoft.com/office/drawing/2014/main" id="{3C405E08-3337-355C-7C70-6EBEBD7F3DE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lv-LV"/>
          </a:p>
        </p:txBody>
      </p:sp>
      <p:sp>
        <p:nvSpPr>
          <p:cNvPr id="6" name="Slide Number Placeholder 5">
            <a:extLst>
              <a:ext uri="{FF2B5EF4-FFF2-40B4-BE49-F238E27FC236}">
                <a16:creationId xmlns:a16="http://schemas.microsoft.com/office/drawing/2014/main" id="{56D5BFBC-D42F-A03F-3B20-5CA64ADD8CF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2702E70-85A9-4EF0-846E-17EA577BD5AA}" type="slidenum">
              <a:rPr lang="lv-LV" smtClean="0"/>
              <a:t>‹#›</a:t>
            </a:fld>
            <a:endParaRPr lang="lv-LV"/>
          </a:p>
        </p:txBody>
      </p:sp>
    </p:spTree>
    <p:extLst>
      <p:ext uri="{BB962C8B-B14F-4D97-AF65-F5344CB8AC3E}">
        <p14:creationId xmlns:p14="http://schemas.microsoft.com/office/powerpoint/2010/main" val="5702284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jpeg"/><Relationship Id="rId1" Type="http://schemas.openxmlformats.org/officeDocument/2006/relationships/slideLayout" Target="../slideLayouts/slideLayout6.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7" Type="http://schemas.microsoft.com/office/2007/relationships/hdphoto" Target="../media/hdphoto2.wdp"/><Relationship Id="rId2" Type="http://schemas.openxmlformats.org/officeDocument/2006/relationships/image" Target="../media/image12.jpeg"/><Relationship Id="rId1" Type="http://schemas.openxmlformats.org/officeDocument/2006/relationships/slideLayout" Target="../slideLayouts/slideLayout12.xml"/><Relationship Id="rId6" Type="http://schemas.openxmlformats.org/officeDocument/2006/relationships/image" Target="../media/image15.png"/><Relationship Id="rId5" Type="http://schemas.openxmlformats.org/officeDocument/2006/relationships/image" Target="../media/image3.jpe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 Id="rId5" Type="http://schemas.openxmlformats.org/officeDocument/2006/relationships/image" Target="../media/image7.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25.jpe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png"/><Relationship Id="rId1" Type="http://schemas.openxmlformats.org/officeDocument/2006/relationships/slideLayout" Target="../slideLayouts/slideLayout5.xml"/><Relationship Id="rId5" Type="http://schemas.openxmlformats.org/officeDocument/2006/relationships/image" Target="../media/image7.png"/><Relationship Id="rId4" Type="http://schemas.openxmlformats.org/officeDocument/2006/relationships/hyperlink" Target="https://dom.lndb.lv/data/obj/771521.html"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3.jpeg"/><Relationship Id="rId1" Type="http://schemas.openxmlformats.org/officeDocument/2006/relationships/slideLayout" Target="../slideLayouts/slideLayout6.xml"/><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6.xml"/><Relationship Id="rId5" Type="http://schemas.openxmlformats.org/officeDocument/2006/relationships/image" Target="../media/image3.jpeg"/><Relationship Id="rId4" Type="http://schemas.openxmlformats.org/officeDocument/2006/relationships/image" Target="../media/image33.jpeg"/></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34.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12.xml"/><Relationship Id="rId6" Type="http://schemas.openxmlformats.org/officeDocument/2006/relationships/image" Target="../media/image3.jpeg"/><Relationship Id="rId5" Type="http://schemas.openxmlformats.org/officeDocument/2006/relationships/image" Target="../media/image38.jpeg"/><Relationship Id="rId4" Type="http://schemas.openxmlformats.org/officeDocument/2006/relationships/image" Target="../media/image37.jpeg"/></Relationships>
</file>

<file path=ppt/slides/_rels/slide16.xml.rels><?xml version="1.0" encoding="UTF-8" standalone="yes"?>
<Relationships xmlns="http://schemas.openxmlformats.org/package/2006/relationships"><Relationship Id="rId3" Type="http://schemas.openxmlformats.org/officeDocument/2006/relationships/image" Target="../media/image40.jpeg"/><Relationship Id="rId7" Type="http://schemas.openxmlformats.org/officeDocument/2006/relationships/image" Target="../media/image44.jpeg"/><Relationship Id="rId2" Type="http://schemas.openxmlformats.org/officeDocument/2006/relationships/image" Target="../media/image39.jp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jpg"/><Relationship Id="rId4" Type="http://schemas.openxmlformats.org/officeDocument/2006/relationships/image" Target="../media/image41.jpeg"/></Relationships>
</file>

<file path=ppt/slides/_rels/slide1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12.xml"/><Relationship Id="rId5" Type="http://schemas.openxmlformats.org/officeDocument/2006/relationships/image" Target="../media/image3.jpeg"/><Relationship Id="rId4" Type="http://schemas.openxmlformats.org/officeDocument/2006/relationships/image" Target="../media/image49.jpeg"/></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0.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png"/><Relationship Id="rId1" Type="http://schemas.openxmlformats.org/officeDocument/2006/relationships/slideLayout" Target="../slideLayouts/slideLayout12.xml"/><Relationship Id="rId5" Type="http://schemas.openxmlformats.org/officeDocument/2006/relationships/image" Target="../media/image57.jpeg"/><Relationship Id="rId4" Type="http://schemas.openxmlformats.org/officeDocument/2006/relationships/image" Target="../media/image3.jpeg"/></Relationships>
</file>

<file path=ppt/slides/_rels/slide2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5.xml"/><Relationship Id="rId4" Type="http://schemas.openxmlformats.org/officeDocument/2006/relationships/image" Target="../media/image60.png"/></Relationships>
</file>

<file path=ppt/slides/_rels/slide2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4.xml"/><Relationship Id="rId4" Type="http://schemas.openxmlformats.org/officeDocument/2006/relationships/image" Target="../media/image63.jpeg"/></Relationships>
</file>

<file path=ppt/slides/_rels/slide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7.png"/><Relationship Id="rId4" Type="http://schemas.openxmlformats.org/officeDocument/2006/relationships/image" Target="../media/image66.png"/></Relationships>
</file>

<file path=ppt/slides/_rels/slide2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70.jpeg"/><Relationship Id="rId1" Type="http://schemas.openxmlformats.org/officeDocument/2006/relationships/slideLayout" Target="../slideLayouts/slideLayout7.xml"/><Relationship Id="rId5" Type="http://schemas.openxmlformats.org/officeDocument/2006/relationships/image" Target="../media/image72.jpg"/><Relationship Id="rId4" Type="http://schemas.openxmlformats.org/officeDocument/2006/relationships/image" Target="../media/image71.jpeg"/></Relationships>
</file>

<file path=ppt/slides/_rels/slide3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73.jpg"/></Relationships>
</file>

<file path=ppt/slides/_rels/slide3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jpg"/><Relationship Id="rId1" Type="http://schemas.openxmlformats.org/officeDocument/2006/relationships/slideLayout" Target="../slideLayouts/slideLayout12.xml"/><Relationship Id="rId4" Type="http://schemas.openxmlformats.org/officeDocument/2006/relationships/image" Target="../media/image3.jpeg"/></Relationships>
</file>

<file path=ppt/slides/_rels/slide3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76.jpe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77.jpe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78.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80.jpeg"/><Relationship Id="rId7" Type="http://schemas.openxmlformats.org/officeDocument/2006/relationships/image" Target="../media/image3.jpeg"/><Relationship Id="rId2" Type="http://schemas.openxmlformats.org/officeDocument/2006/relationships/image" Target="../media/image79.jpeg"/><Relationship Id="rId1" Type="http://schemas.openxmlformats.org/officeDocument/2006/relationships/slideLayout" Target="../slideLayouts/slideLayout2.xml"/><Relationship Id="rId6" Type="http://schemas.openxmlformats.org/officeDocument/2006/relationships/image" Target="../media/image83.png"/><Relationship Id="rId5" Type="http://schemas.openxmlformats.org/officeDocument/2006/relationships/image" Target="../media/image82.jpeg"/><Relationship Id="rId4" Type="http://schemas.openxmlformats.org/officeDocument/2006/relationships/image" Target="../media/image81.jpeg"/></Relationships>
</file>

<file path=ppt/slides/_rels/slide3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84.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9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58296" y="4869160"/>
            <a:ext cx="9034248" cy="1512168"/>
          </a:xfrm>
        </p:spPr>
        <p:txBody>
          <a:bodyPr>
            <a:noAutofit/>
          </a:bodyPr>
          <a:lstStyle/>
          <a:p>
            <a:pPr algn="ctr">
              <a:buNone/>
            </a:pPr>
            <a:r>
              <a:rPr lang="lv-LV" b="1" dirty="0" err="1"/>
              <a:t>Rotary</a:t>
            </a:r>
            <a:r>
              <a:rPr lang="lv-LV" b="1" dirty="0"/>
              <a:t> </a:t>
            </a:r>
            <a:r>
              <a:rPr lang="lv-LV" b="1" dirty="0" err="1"/>
              <a:t>Friendship</a:t>
            </a:r>
            <a:r>
              <a:rPr lang="lv-LV" b="1" dirty="0"/>
              <a:t>  </a:t>
            </a:r>
            <a:r>
              <a:rPr lang="lv-LV" b="1" dirty="0" err="1"/>
              <a:t>exchange</a:t>
            </a:r>
            <a:endParaRPr lang="lv-LV" b="1" dirty="0"/>
          </a:p>
          <a:p>
            <a:pPr algn="ctr">
              <a:buNone/>
            </a:pPr>
            <a:r>
              <a:rPr lang="en-US" altLang="lv-LV" b="1" dirty="0" err="1"/>
              <a:t>D2</a:t>
            </a:r>
            <a:r>
              <a:rPr lang="lv-LV" altLang="lv-LV" b="1" dirty="0"/>
              <a:t>405</a:t>
            </a:r>
            <a:r>
              <a:rPr lang="en-US" altLang="lv-LV" b="1" dirty="0"/>
              <a:t> Latvia</a:t>
            </a:r>
            <a:r>
              <a:rPr lang="lv-LV" altLang="lv-LV" b="1" dirty="0"/>
              <a:t>/</a:t>
            </a:r>
            <a:r>
              <a:rPr lang="en-US" altLang="lv-LV" b="1" dirty="0"/>
              <a:t>Sweden</a:t>
            </a:r>
            <a:r>
              <a:rPr lang="lv-LV" altLang="lv-LV" b="1" dirty="0"/>
              <a:t> –D4945 </a:t>
            </a:r>
            <a:r>
              <a:rPr lang="lv-LV" altLang="lv-LV" b="1" dirty="0" err="1"/>
              <a:t>Argentina</a:t>
            </a:r>
            <a:r>
              <a:rPr lang="lv-LV" altLang="lv-LV" b="1" dirty="0"/>
              <a:t>/</a:t>
            </a:r>
            <a:r>
              <a:rPr lang="lv-LV" altLang="lv-LV" b="1" dirty="0" err="1"/>
              <a:t>Uruguay</a:t>
            </a:r>
            <a:r>
              <a:rPr lang="lv-LV" altLang="lv-LV" b="1" dirty="0"/>
              <a:t> </a:t>
            </a:r>
            <a:endParaRPr lang="lv-LV" b="1" dirty="0"/>
          </a:p>
          <a:p>
            <a:pPr algn="ctr">
              <a:buNone/>
            </a:pPr>
            <a:r>
              <a:rPr lang="lv-LV" b="1" dirty="0"/>
              <a:t>2026, </a:t>
            </a:r>
            <a:r>
              <a:rPr lang="lv-LV" b="1" dirty="0" err="1"/>
              <a:t>April</a:t>
            </a:r>
            <a:r>
              <a:rPr lang="lv-LV" b="1" dirty="0"/>
              <a:t> 16 – 26. </a:t>
            </a:r>
          </a:p>
          <a:p>
            <a:pPr marL="0" indent="0" algn="ctr">
              <a:buNone/>
            </a:pPr>
            <a:endParaRPr lang="lv-LV" b="1" dirty="0">
              <a:solidFill>
                <a:srgbClr val="002060"/>
              </a:solidFill>
              <a:latin typeface="Trebuchet MS"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2" y="749562"/>
            <a:ext cx="9143999" cy="4191607"/>
          </a:xfrm>
          <a:prstGeom prst="rect">
            <a:avLst/>
          </a:prstGeom>
        </p:spPr>
      </p:pic>
    </p:spTree>
    <p:extLst>
      <p:ext uri="{BB962C8B-B14F-4D97-AF65-F5344CB8AC3E}">
        <p14:creationId xmlns:p14="http://schemas.microsoft.com/office/powerpoint/2010/main" val="1689735056"/>
      </p:ext>
    </p:extLst>
  </p:cSld>
  <p:clrMapOvr>
    <a:masterClrMapping/>
  </p:clrMapOvr>
  <mc:AlternateContent xmlns:mc="http://schemas.openxmlformats.org/markup-compatibility/2006" xmlns:p14="http://schemas.microsoft.com/office/powerpoint/2010/main">
    <mc:Choice Requires="p14">
      <p:transition spd="slow" p14:dur="1750">
        <p14:doors dir="ver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11624" y="212270"/>
            <a:ext cx="3390076" cy="696449"/>
          </a:xfrm>
        </p:spPr>
        <p:txBody>
          <a:bodyPr>
            <a:normAutofit/>
          </a:bodyPr>
          <a:lstStyle/>
          <a:p>
            <a:pPr algn="l"/>
            <a:r>
              <a:rPr lang="en-US" sz="4000" dirty="0">
                <a:solidFill>
                  <a:srgbClr val="003366"/>
                </a:solidFill>
                <a:latin typeface="Aptos" panose="020B0004020202020204" pitchFamily="34" charset="0"/>
              </a:rPr>
              <a:t>LATVIA</a:t>
            </a:r>
          </a:p>
        </p:txBody>
      </p:sp>
      <p:pic>
        <p:nvPicPr>
          <p:cNvPr id="7" name="Picture 6" descr="latvia-on-map-EU.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8770" y="2243209"/>
            <a:ext cx="3680237" cy="3518785"/>
          </a:xfrm>
          <a:prstGeom prst="rect">
            <a:avLst/>
          </a:prstGeom>
        </p:spPr>
      </p:pic>
      <p:sp>
        <p:nvSpPr>
          <p:cNvPr id="3" name="Content Placeholder 2"/>
          <p:cNvSpPr>
            <a:spLocks noGrp="1"/>
          </p:cNvSpPr>
          <p:nvPr>
            <p:ph idx="1"/>
          </p:nvPr>
        </p:nvSpPr>
        <p:spPr>
          <a:xfrm>
            <a:off x="993057" y="914400"/>
            <a:ext cx="9996071" cy="5529704"/>
          </a:xfrm>
        </p:spPr>
        <p:txBody>
          <a:bodyPr>
            <a:noAutofit/>
          </a:bodyPr>
          <a:lstStyle/>
          <a:p>
            <a:pPr lvl="0">
              <a:buClr>
                <a:srgbClr val="003366"/>
              </a:buClr>
              <a:buNone/>
            </a:pPr>
            <a:r>
              <a:rPr lang="lv-LV" sz="2000" b="1" dirty="0" err="1">
                <a:solidFill>
                  <a:srgbClr val="002060"/>
                </a:solidFill>
                <a:ea typeface="Tahoma" panose="020B0604030504040204" pitchFamily="34" charset="0"/>
                <a:cs typeface="Tahoma" panose="020B0604030504040204" pitchFamily="34" charset="0"/>
              </a:rPr>
              <a:t>Located</a:t>
            </a:r>
            <a:r>
              <a:rPr lang="lv-LV" sz="2000" b="1" dirty="0">
                <a:solidFill>
                  <a:srgbClr val="002060"/>
                </a:solidFill>
                <a:ea typeface="Tahoma" panose="020B0604030504040204" pitchFamily="34" charset="0"/>
                <a:cs typeface="Tahoma" panose="020B0604030504040204" pitchFamily="34" charset="0"/>
              </a:rPr>
              <a:t> </a:t>
            </a:r>
            <a:r>
              <a:rPr lang="lv-LV" sz="2000" b="1" dirty="0" err="1">
                <a:solidFill>
                  <a:srgbClr val="002060"/>
                </a:solidFill>
                <a:ea typeface="Tahoma" panose="020B0604030504040204" pitchFamily="34" charset="0"/>
                <a:cs typeface="Tahoma" panose="020B0604030504040204" pitchFamily="34" charset="0"/>
              </a:rPr>
              <a:t>in</a:t>
            </a:r>
            <a:r>
              <a:rPr lang="lv-LV" sz="2000" b="1" dirty="0">
                <a:solidFill>
                  <a:srgbClr val="002060"/>
                </a:solidFill>
                <a:ea typeface="Tahoma" panose="020B0604030504040204" pitchFamily="34" charset="0"/>
                <a:cs typeface="Tahoma" panose="020B0604030504040204" pitchFamily="34" charset="0"/>
              </a:rPr>
              <a:t> </a:t>
            </a:r>
            <a:r>
              <a:rPr lang="lv-LV" sz="2000" b="1" dirty="0" err="1">
                <a:solidFill>
                  <a:srgbClr val="002060"/>
                </a:solidFill>
                <a:ea typeface="Tahoma" panose="020B0604030504040204" pitchFamily="34" charset="0"/>
                <a:cs typeface="Tahoma" panose="020B0604030504040204" pitchFamily="34" charset="0"/>
              </a:rPr>
              <a:t>the</a:t>
            </a:r>
            <a:r>
              <a:rPr lang="lv-LV" sz="2000" b="1" dirty="0">
                <a:solidFill>
                  <a:srgbClr val="002060"/>
                </a:solidFill>
                <a:ea typeface="Tahoma" panose="020B0604030504040204" pitchFamily="34" charset="0"/>
                <a:cs typeface="Tahoma" panose="020B0604030504040204" pitchFamily="34" charset="0"/>
              </a:rPr>
              <a:t> </a:t>
            </a:r>
            <a:r>
              <a:rPr lang="lv-LV" sz="2000" b="1" dirty="0" err="1">
                <a:solidFill>
                  <a:srgbClr val="002060"/>
                </a:solidFill>
                <a:ea typeface="Tahoma" panose="020B0604030504040204" pitchFamily="34" charset="0"/>
                <a:cs typeface="Tahoma" panose="020B0604030504040204" pitchFamily="34" charset="0"/>
              </a:rPr>
              <a:t>Northern</a:t>
            </a:r>
            <a:r>
              <a:rPr lang="lv-LV" sz="2000" b="1" dirty="0">
                <a:solidFill>
                  <a:srgbClr val="002060"/>
                </a:solidFill>
                <a:ea typeface="Tahoma" panose="020B0604030504040204" pitchFamily="34" charset="0"/>
                <a:cs typeface="Tahoma" panose="020B0604030504040204" pitchFamily="34" charset="0"/>
              </a:rPr>
              <a:t> </a:t>
            </a:r>
            <a:r>
              <a:rPr lang="lv-LV" sz="2000" b="1" dirty="0" err="1">
                <a:solidFill>
                  <a:srgbClr val="002060"/>
                </a:solidFill>
                <a:ea typeface="Tahoma" panose="020B0604030504040204" pitchFamily="34" charset="0"/>
                <a:cs typeface="Tahoma" panose="020B0604030504040204" pitchFamily="34" charset="0"/>
              </a:rPr>
              <a:t>Europe</a:t>
            </a:r>
            <a:r>
              <a:rPr lang="lv-LV" sz="2000" b="1" dirty="0">
                <a:solidFill>
                  <a:srgbClr val="002060"/>
                </a:solidFill>
                <a:ea typeface="Tahoma" panose="020B0604030504040204" pitchFamily="34" charset="0"/>
                <a:cs typeface="Tahoma" panose="020B0604030504040204" pitchFamily="34" charset="0"/>
              </a:rPr>
              <a:t> </a:t>
            </a:r>
            <a:r>
              <a:rPr lang="lv-LV" sz="2000" b="1" dirty="0" err="1">
                <a:solidFill>
                  <a:srgbClr val="002060"/>
                </a:solidFill>
                <a:ea typeface="Tahoma" panose="020B0604030504040204" pitchFamily="34" charset="0"/>
                <a:cs typeface="Tahoma" panose="020B0604030504040204" pitchFamily="34" charset="0"/>
              </a:rPr>
              <a:t>on</a:t>
            </a:r>
            <a:r>
              <a:rPr lang="lv-LV" sz="2000" b="1" dirty="0">
                <a:solidFill>
                  <a:srgbClr val="002060"/>
                </a:solidFill>
                <a:ea typeface="Tahoma" panose="020B0604030504040204" pitchFamily="34" charset="0"/>
                <a:cs typeface="Tahoma" panose="020B0604030504040204" pitchFamily="34" charset="0"/>
              </a:rPr>
              <a:t> </a:t>
            </a:r>
            <a:r>
              <a:rPr lang="lv-LV" sz="2000" b="1" dirty="0" err="1">
                <a:solidFill>
                  <a:srgbClr val="002060"/>
                </a:solidFill>
                <a:ea typeface="Tahoma" panose="020B0604030504040204" pitchFamily="34" charset="0"/>
                <a:cs typeface="Tahoma" panose="020B0604030504040204" pitchFamily="34" charset="0"/>
              </a:rPr>
              <a:t>the</a:t>
            </a:r>
            <a:r>
              <a:rPr lang="lv-LV" sz="2000" b="1" dirty="0">
                <a:solidFill>
                  <a:srgbClr val="002060"/>
                </a:solidFill>
                <a:ea typeface="Tahoma" panose="020B0604030504040204" pitchFamily="34" charset="0"/>
                <a:cs typeface="Tahoma" panose="020B0604030504040204" pitchFamily="34" charset="0"/>
              </a:rPr>
              <a:t> East</a:t>
            </a:r>
          </a:p>
          <a:p>
            <a:pPr lvl="0">
              <a:buClr>
                <a:srgbClr val="003366"/>
              </a:buClr>
              <a:buNone/>
            </a:pPr>
            <a:r>
              <a:rPr lang="lv-LV" sz="2000" b="1" dirty="0" err="1">
                <a:solidFill>
                  <a:srgbClr val="002060"/>
                </a:solidFill>
                <a:ea typeface="Tahoma" panose="020B0604030504040204" pitchFamily="34" charset="0"/>
                <a:cs typeface="Tahoma" panose="020B0604030504040204" pitchFamily="34" charset="0"/>
              </a:rPr>
              <a:t>coast</a:t>
            </a:r>
            <a:r>
              <a:rPr lang="lv-LV" sz="2000" b="1" dirty="0">
                <a:solidFill>
                  <a:srgbClr val="002060"/>
                </a:solidFill>
                <a:ea typeface="Tahoma" panose="020B0604030504040204" pitchFamily="34" charset="0"/>
                <a:cs typeface="Tahoma" panose="020B0604030504040204" pitchFamily="34" charset="0"/>
              </a:rPr>
              <a:t> </a:t>
            </a:r>
            <a:r>
              <a:rPr lang="lv-LV" sz="2000" b="1" dirty="0" err="1">
                <a:solidFill>
                  <a:srgbClr val="002060"/>
                </a:solidFill>
                <a:ea typeface="Tahoma" panose="020B0604030504040204" pitchFamily="34" charset="0"/>
                <a:cs typeface="Tahoma" panose="020B0604030504040204" pitchFamily="34" charset="0"/>
              </a:rPr>
              <a:t>of</a:t>
            </a:r>
            <a:r>
              <a:rPr lang="lv-LV" sz="2000" b="1" dirty="0">
                <a:solidFill>
                  <a:srgbClr val="002060"/>
                </a:solidFill>
                <a:ea typeface="Tahoma" panose="020B0604030504040204" pitchFamily="34" charset="0"/>
                <a:cs typeface="Tahoma" panose="020B0604030504040204" pitchFamily="34" charset="0"/>
              </a:rPr>
              <a:t> </a:t>
            </a:r>
            <a:r>
              <a:rPr lang="lv-LV" sz="2000" b="1" dirty="0" err="1">
                <a:solidFill>
                  <a:srgbClr val="002060"/>
                </a:solidFill>
                <a:ea typeface="Tahoma" panose="020B0604030504040204" pitchFamily="34" charset="0"/>
                <a:cs typeface="Tahoma" panose="020B0604030504040204" pitchFamily="34" charset="0"/>
              </a:rPr>
              <a:t>the</a:t>
            </a:r>
            <a:r>
              <a:rPr lang="lv-LV" sz="2000" b="1" dirty="0">
                <a:solidFill>
                  <a:srgbClr val="002060"/>
                </a:solidFill>
                <a:ea typeface="Tahoma" panose="020B0604030504040204" pitchFamily="34" charset="0"/>
                <a:cs typeface="Tahoma" panose="020B0604030504040204" pitchFamily="34" charset="0"/>
              </a:rPr>
              <a:t> </a:t>
            </a:r>
            <a:r>
              <a:rPr lang="lv-LV" sz="2000" b="1" dirty="0" err="1">
                <a:solidFill>
                  <a:srgbClr val="002060"/>
                </a:solidFill>
                <a:ea typeface="Tahoma" panose="020B0604030504040204" pitchFamily="34" charset="0"/>
                <a:cs typeface="Tahoma" panose="020B0604030504040204" pitchFamily="34" charset="0"/>
              </a:rPr>
              <a:t>Baltic</a:t>
            </a:r>
            <a:r>
              <a:rPr lang="lv-LV" sz="2000" b="1" dirty="0">
                <a:solidFill>
                  <a:srgbClr val="002060"/>
                </a:solidFill>
                <a:ea typeface="Tahoma" panose="020B0604030504040204" pitchFamily="34" charset="0"/>
                <a:cs typeface="Tahoma" panose="020B0604030504040204" pitchFamily="34" charset="0"/>
              </a:rPr>
              <a:t> </a:t>
            </a:r>
            <a:r>
              <a:rPr lang="lv-LV" sz="2000" b="1" dirty="0" err="1">
                <a:solidFill>
                  <a:srgbClr val="002060"/>
                </a:solidFill>
                <a:ea typeface="Tahoma" panose="020B0604030504040204" pitchFamily="34" charset="0"/>
                <a:cs typeface="Tahoma" panose="020B0604030504040204" pitchFamily="34" charset="0"/>
              </a:rPr>
              <a:t>Sea</a:t>
            </a:r>
            <a:r>
              <a:rPr lang="lv-LV" sz="2000" b="1" dirty="0">
                <a:solidFill>
                  <a:srgbClr val="002060"/>
                </a:solidFill>
                <a:ea typeface="Tahoma" panose="020B0604030504040204" pitchFamily="34" charset="0"/>
                <a:cs typeface="Tahoma" panose="020B0604030504040204" pitchFamily="34" charset="0"/>
              </a:rPr>
              <a:t> </a:t>
            </a:r>
          </a:p>
          <a:p>
            <a:pPr lvl="0">
              <a:buClr>
                <a:srgbClr val="003366"/>
              </a:buClr>
              <a:buNone/>
            </a:pPr>
            <a:r>
              <a:rPr lang="lv-LV" sz="2000" b="1" dirty="0" err="1">
                <a:solidFill>
                  <a:srgbClr val="002060"/>
                </a:solidFill>
                <a:ea typeface="Tahoma" panose="020B0604030504040204" pitchFamily="34" charset="0"/>
                <a:cs typeface="Tahoma" panose="020B0604030504040204" pitchFamily="34" charset="0"/>
              </a:rPr>
              <a:t>Central</a:t>
            </a:r>
            <a:r>
              <a:rPr lang="lv-LV" sz="2000" b="1" dirty="0">
                <a:solidFill>
                  <a:srgbClr val="002060"/>
                </a:solidFill>
                <a:ea typeface="Tahoma" panose="020B0604030504040204" pitchFamily="34" charset="0"/>
                <a:cs typeface="Tahoma" panose="020B0604030504040204" pitchFamily="34" charset="0"/>
              </a:rPr>
              <a:t> </a:t>
            </a:r>
            <a:r>
              <a:rPr lang="lv-LV" sz="2000" b="1" dirty="0" err="1">
                <a:solidFill>
                  <a:srgbClr val="002060"/>
                </a:solidFill>
                <a:ea typeface="Tahoma" panose="020B0604030504040204" pitchFamily="34" charset="0"/>
                <a:cs typeface="Tahoma" panose="020B0604030504040204" pitchFamily="34" charset="0"/>
              </a:rPr>
              <a:t>country</a:t>
            </a:r>
            <a:r>
              <a:rPr lang="lv-LV" sz="2000" b="1" dirty="0">
                <a:solidFill>
                  <a:srgbClr val="002060"/>
                </a:solidFill>
                <a:ea typeface="Tahoma" panose="020B0604030504040204" pitchFamily="34" charset="0"/>
                <a:cs typeface="Tahoma" panose="020B0604030504040204" pitchFamily="34" charset="0"/>
              </a:rPr>
              <a:t> </a:t>
            </a:r>
            <a:r>
              <a:rPr lang="lv-LV" sz="2000" b="1" dirty="0" err="1">
                <a:solidFill>
                  <a:srgbClr val="002060"/>
                </a:solidFill>
                <a:ea typeface="Tahoma" panose="020B0604030504040204" pitchFamily="34" charset="0"/>
                <a:cs typeface="Tahoma" panose="020B0604030504040204" pitchFamily="34" charset="0"/>
              </a:rPr>
              <a:t>of</a:t>
            </a:r>
            <a:r>
              <a:rPr lang="lv-LV" sz="2000" b="1" dirty="0">
                <a:solidFill>
                  <a:srgbClr val="002060"/>
                </a:solidFill>
                <a:ea typeface="Tahoma" panose="020B0604030504040204" pitchFamily="34" charset="0"/>
                <a:cs typeface="Tahoma" panose="020B0604030504040204" pitchFamily="34" charset="0"/>
              </a:rPr>
              <a:t> </a:t>
            </a:r>
            <a:r>
              <a:rPr lang="lv-LV" sz="2000" b="1" dirty="0" err="1">
                <a:solidFill>
                  <a:srgbClr val="002060"/>
                </a:solidFill>
                <a:ea typeface="Tahoma" panose="020B0604030504040204" pitchFamily="34" charset="0"/>
                <a:cs typeface="Tahoma" panose="020B0604030504040204" pitchFamily="34" charset="0"/>
              </a:rPr>
              <a:t>the</a:t>
            </a:r>
            <a:r>
              <a:rPr lang="lv-LV" sz="2000" b="1" dirty="0">
                <a:solidFill>
                  <a:srgbClr val="002060"/>
                </a:solidFill>
                <a:ea typeface="Tahoma" panose="020B0604030504040204" pitchFamily="34" charset="0"/>
                <a:cs typeface="Tahoma" panose="020B0604030504040204" pitchFamily="34" charset="0"/>
              </a:rPr>
              <a:t> </a:t>
            </a:r>
            <a:r>
              <a:rPr lang="lv-LV" sz="2000" b="1" dirty="0" err="1">
                <a:solidFill>
                  <a:srgbClr val="002060"/>
                </a:solidFill>
                <a:ea typeface="Tahoma" panose="020B0604030504040204" pitchFamily="34" charset="0"/>
                <a:cs typeface="Tahoma" panose="020B0604030504040204" pitchFamily="34" charset="0"/>
              </a:rPr>
              <a:t>Baltic</a:t>
            </a:r>
            <a:r>
              <a:rPr lang="lv-LV" sz="2000" b="1" dirty="0">
                <a:solidFill>
                  <a:srgbClr val="002060"/>
                </a:solidFill>
                <a:ea typeface="Tahoma" panose="020B0604030504040204" pitchFamily="34" charset="0"/>
                <a:cs typeface="Tahoma" panose="020B0604030504040204" pitchFamily="34" charset="0"/>
              </a:rPr>
              <a:t> </a:t>
            </a:r>
            <a:r>
              <a:rPr lang="lv-LV" sz="2000" b="1" dirty="0" err="1">
                <a:solidFill>
                  <a:srgbClr val="002060"/>
                </a:solidFill>
                <a:ea typeface="Tahoma" panose="020B0604030504040204" pitchFamily="34" charset="0"/>
                <a:cs typeface="Tahoma" panose="020B0604030504040204" pitchFamily="34" charset="0"/>
              </a:rPr>
              <a:t>States</a:t>
            </a:r>
            <a:r>
              <a:rPr lang="lv-LV" sz="2000" b="1" dirty="0">
                <a:solidFill>
                  <a:srgbClr val="002060"/>
                </a:solidFill>
                <a:ea typeface="Tahoma" panose="020B0604030504040204" pitchFamily="34" charset="0"/>
                <a:cs typeface="Tahoma" panose="020B0604030504040204" pitchFamily="34" charset="0"/>
              </a:rPr>
              <a:t> </a:t>
            </a:r>
            <a:r>
              <a:rPr lang="en-US" sz="2000" b="1" dirty="0">
                <a:solidFill>
                  <a:srgbClr val="002060"/>
                </a:solidFill>
                <a:ea typeface="Tahoma" panose="020B0604030504040204" pitchFamily="34" charset="0"/>
                <a:cs typeface="Tahoma" panose="020B0604030504040204" pitchFamily="34" charset="0"/>
              </a:rPr>
              <a:t>between</a:t>
            </a:r>
            <a:endParaRPr lang="lv-LV" sz="2000" b="1" dirty="0">
              <a:solidFill>
                <a:srgbClr val="002060"/>
              </a:solidFill>
              <a:ea typeface="Tahoma" panose="020B0604030504040204" pitchFamily="34" charset="0"/>
              <a:cs typeface="Tahoma" panose="020B0604030504040204" pitchFamily="34" charset="0"/>
            </a:endParaRPr>
          </a:p>
          <a:p>
            <a:pPr lvl="0">
              <a:buClr>
                <a:srgbClr val="003366"/>
              </a:buClr>
              <a:buNone/>
            </a:pPr>
            <a:r>
              <a:rPr lang="en-US" sz="2000" b="1" dirty="0">
                <a:solidFill>
                  <a:srgbClr val="002060"/>
                </a:solidFill>
                <a:ea typeface="Tahoma" panose="020B0604030504040204" pitchFamily="34" charset="0"/>
                <a:cs typeface="Tahoma" panose="020B0604030504040204" pitchFamily="34" charset="0"/>
              </a:rPr>
              <a:t>Estonia and Lithuania</a:t>
            </a:r>
          </a:p>
          <a:p>
            <a:pPr lvl="0">
              <a:buNone/>
            </a:pPr>
            <a:r>
              <a:rPr lang="en-US" sz="2000" b="1" dirty="0">
                <a:solidFill>
                  <a:srgbClr val="002060"/>
                </a:solidFill>
              </a:rPr>
              <a:t>Area: 64</a:t>
            </a:r>
            <a:r>
              <a:rPr lang="lv-LV" sz="2000" b="1" dirty="0">
                <a:solidFill>
                  <a:srgbClr val="002060"/>
                </a:solidFill>
              </a:rPr>
              <a:t> </a:t>
            </a:r>
            <a:r>
              <a:rPr lang="en-US" sz="2000" b="1" dirty="0">
                <a:solidFill>
                  <a:srgbClr val="002060"/>
                </a:solidFill>
              </a:rPr>
              <a:t>589</a:t>
            </a:r>
            <a:r>
              <a:rPr lang="lv-LV" sz="2000" b="1" dirty="0">
                <a:solidFill>
                  <a:srgbClr val="002060"/>
                </a:solidFill>
              </a:rPr>
              <a:t> </a:t>
            </a:r>
            <a:r>
              <a:rPr lang="en-US" sz="2000" b="1" dirty="0">
                <a:solidFill>
                  <a:srgbClr val="002060"/>
                </a:solidFill>
              </a:rPr>
              <a:t>km</a:t>
            </a:r>
            <a:r>
              <a:rPr lang="lv-LV" sz="2000" b="1" baseline="30000" dirty="0">
                <a:solidFill>
                  <a:srgbClr val="002060"/>
                </a:solidFill>
              </a:rPr>
              <a:t>2    </a:t>
            </a:r>
            <a:endParaRPr lang="lv-LV" sz="2000" b="1" dirty="0">
              <a:solidFill>
                <a:srgbClr val="002060"/>
              </a:solidFill>
            </a:endParaRPr>
          </a:p>
          <a:p>
            <a:pPr lvl="0">
              <a:buNone/>
            </a:pPr>
            <a:r>
              <a:rPr lang="en-US" sz="2000" b="1" dirty="0">
                <a:solidFill>
                  <a:srgbClr val="002060"/>
                </a:solidFill>
              </a:rPr>
              <a:t>Population: </a:t>
            </a:r>
            <a:r>
              <a:rPr lang="lv-LV" sz="2000" b="1" dirty="0">
                <a:solidFill>
                  <a:srgbClr val="002060"/>
                </a:solidFill>
              </a:rPr>
              <a:t>1,8 </a:t>
            </a:r>
            <a:r>
              <a:rPr lang="en-US" sz="2000" b="1" dirty="0">
                <a:solidFill>
                  <a:srgbClr val="002060"/>
                </a:solidFill>
              </a:rPr>
              <a:t> million </a:t>
            </a:r>
            <a:endParaRPr lang="lv-LV" sz="2000" b="1" dirty="0">
              <a:solidFill>
                <a:srgbClr val="002060"/>
              </a:solidFill>
            </a:endParaRPr>
          </a:p>
          <a:p>
            <a:pPr lvl="0">
              <a:buNone/>
            </a:pPr>
            <a:r>
              <a:rPr lang="en-US" sz="2000" b="1" dirty="0">
                <a:solidFill>
                  <a:srgbClr val="002060"/>
                </a:solidFill>
              </a:rPr>
              <a:t>Population density: </a:t>
            </a:r>
            <a:r>
              <a:rPr lang="lv-LV" sz="2000" b="1" dirty="0">
                <a:solidFill>
                  <a:srgbClr val="002060"/>
                </a:solidFill>
              </a:rPr>
              <a:t>34</a:t>
            </a:r>
            <a:r>
              <a:rPr lang="en-US" sz="2000" b="1" dirty="0">
                <a:solidFill>
                  <a:srgbClr val="002060"/>
                </a:solidFill>
              </a:rPr>
              <a:t> people per km²</a:t>
            </a:r>
            <a:endParaRPr lang="lv-LV" sz="2000" b="1" dirty="0">
              <a:solidFill>
                <a:srgbClr val="002060"/>
              </a:solidFill>
            </a:endParaRPr>
          </a:p>
          <a:p>
            <a:pPr>
              <a:buNone/>
            </a:pPr>
            <a:r>
              <a:rPr lang="en-US" sz="2000" b="1" dirty="0">
                <a:solidFill>
                  <a:srgbClr val="002060"/>
                </a:solidFill>
              </a:rPr>
              <a:t>Capital: Riga (biggest city </a:t>
            </a:r>
            <a:r>
              <a:rPr lang="lv-LV" sz="2000" b="1" dirty="0">
                <a:solidFill>
                  <a:srgbClr val="002060"/>
                </a:solidFill>
              </a:rPr>
              <a:t>0,7</a:t>
            </a:r>
            <a:r>
              <a:rPr lang="en-US" sz="2000" b="1" dirty="0">
                <a:solidFill>
                  <a:srgbClr val="002060"/>
                </a:solidFill>
              </a:rPr>
              <a:t> million)</a:t>
            </a:r>
          </a:p>
          <a:p>
            <a:pPr lvl="0">
              <a:buNone/>
            </a:pPr>
            <a:r>
              <a:rPr lang="lv-LV" sz="2000" b="1" dirty="0">
                <a:solidFill>
                  <a:srgbClr val="002060"/>
                </a:solidFill>
              </a:rPr>
              <a:t>A</a:t>
            </a:r>
            <a:r>
              <a:rPr lang="en-US" sz="2000" b="1" dirty="0">
                <a:solidFill>
                  <a:srgbClr val="002060"/>
                </a:solidFill>
              </a:rPr>
              <a:t>bout 68 </a:t>
            </a:r>
            <a:r>
              <a:rPr lang="lv-LV" sz="2000" b="1" dirty="0">
                <a:solidFill>
                  <a:srgbClr val="002060"/>
                </a:solidFill>
              </a:rPr>
              <a:t>% </a:t>
            </a:r>
            <a:r>
              <a:rPr lang="en-US" sz="2000" b="1" dirty="0">
                <a:solidFill>
                  <a:srgbClr val="002060"/>
                </a:solidFill>
              </a:rPr>
              <a:t>of the population live</a:t>
            </a:r>
            <a:r>
              <a:rPr lang="lv-LV" sz="2000" b="1" dirty="0">
                <a:solidFill>
                  <a:srgbClr val="002060"/>
                </a:solidFill>
              </a:rPr>
              <a:t> </a:t>
            </a:r>
            <a:r>
              <a:rPr lang="en-US" sz="2000" b="1" dirty="0">
                <a:solidFill>
                  <a:srgbClr val="002060"/>
                </a:solidFill>
              </a:rPr>
              <a:t>in urban areas</a:t>
            </a:r>
            <a:endParaRPr lang="sv-SE" sz="2000" b="1" dirty="0">
              <a:solidFill>
                <a:srgbClr val="002060"/>
              </a:solidFill>
            </a:endParaRPr>
          </a:p>
          <a:p>
            <a:pPr lvl="0">
              <a:buNone/>
            </a:pPr>
            <a:r>
              <a:rPr lang="en-US" sz="2000" b="1" dirty="0">
                <a:solidFill>
                  <a:srgbClr val="002060"/>
                </a:solidFill>
              </a:rPr>
              <a:t>Constitution: </a:t>
            </a:r>
            <a:r>
              <a:rPr lang="lv-LV" sz="2000" b="1" dirty="0" err="1">
                <a:solidFill>
                  <a:srgbClr val="002060"/>
                </a:solidFill>
              </a:rPr>
              <a:t>Parliamentary</a:t>
            </a:r>
            <a:r>
              <a:rPr lang="lv-LV" sz="2000" b="1" dirty="0">
                <a:solidFill>
                  <a:srgbClr val="002060"/>
                </a:solidFill>
              </a:rPr>
              <a:t> </a:t>
            </a:r>
            <a:r>
              <a:rPr lang="en-US" sz="2000" b="1" dirty="0">
                <a:solidFill>
                  <a:srgbClr val="002060"/>
                </a:solidFill>
              </a:rPr>
              <a:t>Republic </a:t>
            </a:r>
            <a:endParaRPr lang="lv-LV" sz="2000" b="1" dirty="0">
              <a:solidFill>
                <a:srgbClr val="002060"/>
              </a:solidFill>
            </a:endParaRPr>
          </a:p>
          <a:p>
            <a:pPr lvl="0">
              <a:buNone/>
            </a:pPr>
            <a:r>
              <a:rPr lang="lv-LV" sz="2000" b="1" dirty="0" err="1">
                <a:solidFill>
                  <a:srgbClr val="002060"/>
                </a:solidFill>
              </a:rPr>
              <a:t>The</a:t>
            </a:r>
            <a:r>
              <a:rPr lang="lv-LV" sz="2000" b="1" dirty="0">
                <a:solidFill>
                  <a:srgbClr val="002060"/>
                </a:solidFill>
              </a:rPr>
              <a:t> </a:t>
            </a:r>
            <a:r>
              <a:rPr lang="lv-LV" sz="2000" b="1" dirty="0" err="1">
                <a:solidFill>
                  <a:srgbClr val="002060"/>
                </a:solidFill>
              </a:rPr>
              <a:t>Unicameral</a:t>
            </a:r>
            <a:r>
              <a:rPr lang="lv-LV" sz="2000" b="1" dirty="0">
                <a:solidFill>
                  <a:srgbClr val="002060"/>
                </a:solidFill>
              </a:rPr>
              <a:t> </a:t>
            </a:r>
            <a:r>
              <a:rPr lang="lv-LV" sz="2000" b="1" dirty="0" err="1">
                <a:solidFill>
                  <a:srgbClr val="002060"/>
                </a:solidFill>
              </a:rPr>
              <a:t>Parliament</a:t>
            </a:r>
            <a:r>
              <a:rPr lang="lv-LV" sz="2000" b="1" dirty="0">
                <a:solidFill>
                  <a:srgbClr val="002060"/>
                </a:solidFill>
              </a:rPr>
              <a:t> </a:t>
            </a:r>
            <a:r>
              <a:rPr lang="lv-LV" sz="2000" b="1" dirty="0" err="1">
                <a:solidFill>
                  <a:srgbClr val="002060"/>
                </a:solidFill>
              </a:rPr>
              <a:t>or</a:t>
            </a:r>
            <a:r>
              <a:rPr lang="lv-LV" sz="2000" b="1" dirty="0">
                <a:solidFill>
                  <a:srgbClr val="002060"/>
                </a:solidFill>
              </a:rPr>
              <a:t> Saeima </a:t>
            </a:r>
            <a:r>
              <a:rPr lang="lv-LV" sz="2000" b="1" dirty="0" err="1">
                <a:solidFill>
                  <a:srgbClr val="002060"/>
                </a:solidFill>
              </a:rPr>
              <a:t>and</a:t>
            </a:r>
            <a:r>
              <a:rPr lang="lv-LV" sz="2000" b="1" dirty="0">
                <a:solidFill>
                  <a:srgbClr val="002060"/>
                </a:solidFill>
              </a:rPr>
              <a:t> </a:t>
            </a:r>
          </a:p>
          <a:p>
            <a:pPr lvl="0">
              <a:buNone/>
            </a:pPr>
            <a:r>
              <a:rPr lang="lv-LV" sz="2000" b="1" dirty="0">
                <a:solidFill>
                  <a:srgbClr val="002060"/>
                </a:solidFill>
              </a:rPr>
              <a:t>G</a:t>
            </a:r>
            <a:r>
              <a:rPr lang="en-US" sz="2000" b="1" dirty="0" err="1">
                <a:solidFill>
                  <a:srgbClr val="002060"/>
                </a:solidFill>
              </a:rPr>
              <a:t>overnment</a:t>
            </a:r>
            <a:r>
              <a:rPr lang="lv-LV" sz="2000" b="1" dirty="0">
                <a:solidFill>
                  <a:srgbClr val="002060"/>
                </a:solidFill>
              </a:rPr>
              <a:t> </a:t>
            </a:r>
            <a:r>
              <a:rPr lang="lv-LV" sz="2000" b="1" dirty="0" err="1">
                <a:solidFill>
                  <a:srgbClr val="002060"/>
                </a:solidFill>
              </a:rPr>
              <a:t>is</a:t>
            </a:r>
            <a:r>
              <a:rPr lang="lv-LV" sz="2000" b="1" dirty="0">
                <a:solidFill>
                  <a:srgbClr val="002060"/>
                </a:solidFill>
              </a:rPr>
              <a:t> </a:t>
            </a:r>
            <a:r>
              <a:rPr lang="lv-LV" sz="2000" b="1" dirty="0" err="1">
                <a:solidFill>
                  <a:srgbClr val="002060"/>
                </a:solidFill>
              </a:rPr>
              <a:t>elected</a:t>
            </a:r>
            <a:r>
              <a:rPr lang="lv-LV" sz="2000" b="1" dirty="0">
                <a:solidFill>
                  <a:srgbClr val="002060"/>
                </a:solidFill>
              </a:rPr>
              <a:t> </a:t>
            </a:r>
            <a:r>
              <a:rPr lang="en-US" sz="2000" b="1" dirty="0">
                <a:solidFill>
                  <a:srgbClr val="002060"/>
                </a:solidFill>
              </a:rPr>
              <a:t>every four year</a:t>
            </a:r>
            <a:r>
              <a:rPr lang="lv-LV" sz="2000" b="1" dirty="0">
                <a:solidFill>
                  <a:srgbClr val="002060"/>
                </a:solidFill>
              </a:rPr>
              <a:t>s</a:t>
            </a:r>
            <a:endParaRPr lang="en-US" sz="2000" b="1" dirty="0">
              <a:solidFill>
                <a:srgbClr val="002060"/>
              </a:solidFill>
            </a:endParaRPr>
          </a:p>
          <a:p>
            <a:pPr>
              <a:buClr>
                <a:srgbClr val="003366"/>
              </a:buClr>
              <a:buNone/>
            </a:pPr>
            <a:r>
              <a:rPr lang="lv-LV" altLang="lv-LV" sz="2000" b="1" dirty="0" err="1">
                <a:solidFill>
                  <a:srgbClr val="002060"/>
                </a:solidFill>
              </a:rPr>
              <a:t>Official</a:t>
            </a:r>
            <a:r>
              <a:rPr lang="lv-LV" altLang="lv-LV" sz="2000" b="1" dirty="0">
                <a:solidFill>
                  <a:srgbClr val="002060"/>
                </a:solidFill>
              </a:rPr>
              <a:t> </a:t>
            </a:r>
            <a:r>
              <a:rPr lang="lv-LV" altLang="lv-LV" sz="2000" b="1" dirty="0" err="1">
                <a:solidFill>
                  <a:srgbClr val="002060"/>
                </a:solidFill>
              </a:rPr>
              <a:t>State</a:t>
            </a:r>
            <a:r>
              <a:rPr lang="lv-LV" altLang="lv-LV" sz="2000" b="1" dirty="0">
                <a:solidFill>
                  <a:srgbClr val="002060"/>
                </a:solidFill>
              </a:rPr>
              <a:t> </a:t>
            </a:r>
            <a:r>
              <a:rPr lang="en-US" altLang="lv-LV" sz="2000" b="1" dirty="0">
                <a:solidFill>
                  <a:srgbClr val="002060"/>
                </a:solidFill>
              </a:rPr>
              <a:t>L</a:t>
            </a:r>
            <a:r>
              <a:rPr lang="lv-LV" altLang="lv-LV" sz="2000" b="1" dirty="0" err="1">
                <a:solidFill>
                  <a:srgbClr val="002060"/>
                </a:solidFill>
              </a:rPr>
              <a:t>anguage</a:t>
            </a:r>
            <a:r>
              <a:rPr lang="lv-LV" altLang="lv-LV" sz="2000" b="1" dirty="0">
                <a:solidFill>
                  <a:srgbClr val="002060"/>
                </a:solidFill>
              </a:rPr>
              <a:t>:</a:t>
            </a:r>
            <a:r>
              <a:rPr lang="en-US" altLang="lv-LV" sz="2000" b="1" dirty="0">
                <a:solidFill>
                  <a:srgbClr val="002060"/>
                </a:solidFill>
              </a:rPr>
              <a:t> Latvian</a:t>
            </a:r>
            <a:endParaRPr lang="lv-LV" sz="2000" b="1" dirty="0">
              <a:solidFill>
                <a:srgbClr val="002060"/>
              </a:solidFill>
              <a:ea typeface="Tahoma" panose="020B0604030504040204" pitchFamily="34" charset="0"/>
              <a:cs typeface="Tahoma" panose="020B0604030504040204" pitchFamily="34" charset="0"/>
            </a:endParaRPr>
          </a:p>
          <a:p>
            <a:pPr>
              <a:buClr>
                <a:srgbClr val="003366"/>
              </a:buClr>
              <a:buNone/>
            </a:pPr>
            <a:r>
              <a:rPr lang="en-US" altLang="lv-LV" sz="2000" b="1" dirty="0">
                <a:solidFill>
                  <a:srgbClr val="002060"/>
                </a:solidFill>
                <a:ea typeface="Tahoma" panose="020B0604030504040204" pitchFamily="34" charset="0"/>
                <a:cs typeface="Tahoma" panose="020B0604030504040204" pitchFamily="34" charset="0"/>
              </a:rPr>
              <a:t>I</a:t>
            </a:r>
            <a:r>
              <a:rPr lang="lv-LV" altLang="lv-LV" sz="2000" b="1" dirty="0" err="1">
                <a:solidFill>
                  <a:srgbClr val="002060"/>
                </a:solidFill>
                <a:ea typeface="Tahoma" panose="020B0604030504040204" pitchFamily="34" charset="0"/>
                <a:cs typeface="Tahoma" panose="020B0604030504040204" pitchFamily="34" charset="0"/>
              </a:rPr>
              <a:t>nternational</a:t>
            </a:r>
            <a:r>
              <a:rPr lang="lv-LV" altLang="lv-LV" sz="2000" b="1" dirty="0">
                <a:solidFill>
                  <a:srgbClr val="002060"/>
                </a:solidFill>
                <a:ea typeface="Tahoma" panose="020B0604030504040204" pitchFamily="34" charset="0"/>
                <a:cs typeface="Tahoma" panose="020B0604030504040204" pitchFamily="34" charset="0"/>
              </a:rPr>
              <a:t> </a:t>
            </a:r>
            <a:r>
              <a:rPr lang="en-US" altLang="lv-LV" sz="2000" b="1" dirty="0">
                <a:solidFill>
                  <a:srgbClr val="002060"/>
                </a:solidFill>
                <a:ea typeface="Tahoma" panose="020B0604030504040204" pitchFamily="34" charset="0"/>
                <a:cs typeface="Tahoma" panose="020B0604030504040204" pitchFamily="34" charset="0"/>
              </a:rPr>
              <a:t> </a:t>
            </a:r>
            <a:r>
              <a:rPr lang="lv-LV" altLang="lv-LV" sz="2000" b="1" dirty="0" err="1">
                <a:solidFill>
                  <a:srgbClr val="002060"/>
                </a:solidFill>
                <a:ea typeface="Tahoma" panose="020B0604030504040204" pitchFamily="34" charset="0"/>
                <a:cs typeface="Tahoma" panose="020B0604030504040204" pitchFamily="34" charset="0"/>
              </a:rPr>
              <a:t>membership</a:t>
            </a:r>
            <a:r>
              <a:rPr lang="lv-LV" altLang="lv-LV" sz="2000" b="1" dirty="0">
                <a:solidFill>
                  <a:srgbClr val="002060"/>
                </a:solidFill>
                <a:ea typeface="Tahoma" panose="020B0604030504040204" pitchFamily="34" charset="0"/>
                <a:cs typeface="Tahoma" panose="020B0604030504040204" pitchFamily="34" charset="0"/>
              </a:rPr>
              <a:t>:   </a:t>
            </a:r>
            <a:r>
              <a:rPr lang="en-US" altLang="lv-LV" sz="2000" b="1" dirty="0">
                <a:solidFill>
                  <a:srgbClr val="002060"/>
                </a:solidFill>
                <a:ea typeface="Tahoma" panose="020B0604030504040204" pitchFamily="34" charset="0"/>
                <a:cs typeface="Tahoma" panose="020B0604030504040204" pitchFamily="34" charset="0"/>
              </a:rPr>
              <a:t>NATO</a:t>
            </a:r>
            <a:r>
              <a:rPr lang="lv-LV" altLang="lv-LV" sz="2000" b="1" dirty="0">
                <a:solidFill>
                  <a:srgbClr val="002060"/>
                </a:solidFill>
                <a:ea typeface="Tahoma" panose="020B0604030504040204" pitchFamily="34" charset="0"/>
                <a:cs typeface="Tahoma" panose="020B0604030504040204" pitchFamily="34" charset="0"/>
              </a:rPr>
              <a:t>, </a:t>
            </a:r>
            <a:r>
              <a:rPr lang="en-US" altLang="lv-LV" sz="2000" b="1" dirty="0">
                <a:solidFill>
                  <a:srgbClr val="002060"/>
                </a:solidFill>
                <a:ea typeface="Tahoma" panose="020B0604030504040204" pitchFamily="34" charset="0"/>
                <a:cs typeface="Tahoma" panose="020B0604030504040204" pitchFamily="34" charset="0"/>
              </a:rPr>
              <a:t>EU</a:t>
            </a:r>
            <a:r>
              <a:rPr lang="lv-LV" altLang="lv-LV" sz="2000" b="1" dirty="0">
                <a:solidFill>
                  <a:srgbClr val="002060"/>
                </a:solidFill>
                <a:ea typeface="Tahoma" panose="020B0604030504040204" pitchFamily="34" charset="0"/>
                <a:cs typeface="Tahoma" panose="020B0604030504040204" pitchFamily="34" charset="0"/>
              </a:rPr>
              <a:t>, UNO, WTO, </a:t>
            </a:r>
            <a:r>
              <a:rPr lang="lv-LV" altLang="lv-LV" sz="2000" b="1" dirty="0" err="1">
                <a:solidFill>
                  <a:srgbClr val="002060"/>
                </a:solidFill>
                <a:ea typeface="Tahoma" panose="020B0604030504040204" pitchFamily="34" charset="0"/>
                <a:cs typeface="Tahoma" panose="020B0604030504040204" pitchFamily="34" charset="0"/>
              </a:rPr>
              <a:t>etc</a:t>
            </a:r>
            <a:r>
              <a:rPr lang="lv-LV" altLang="lv-LV" sz="2000" b="1" dirty="0">
                <a:solidFill>
                  <a:srgbClr val="002060"/>
                </a:solidFill>
                <a:ea typeface="Tahoma" panose="020B0604030504040204" pitchFamily="34" charset="0"/>
                <a:cs typeface="Tahoma" panose="020B0604030504040204" pitchFamily="34" charset="0"/>
              </a:rPr>
              <a:t>.</a:t>
            </a:r>
          </a:p>
          <a:p>
            <a:pPr>
              <a:buClr>
                <a:srgbClr val="003366"/>
              </a:buClr>
              <a:buNone/>
            </a:pPr>
            <a:endParaRPr lang="en-US" altLang="lv-LV" sz="2000" b="1" dirty="0">
              <a:solidFill>
                <a:srgbClr val="002060"/>
              </a:solidFill>
              <a:ea typeface="Tahoma" panose="020B0604030504040204" pitchFamily="34" charset="0"/>
              <a:cs typeface="Tahoma" panose="020B0604030504040204" pitchFamily="34" charset="0"/>
            </a:endParaRPr>
          </a:p>
          <a:p>
            <a:pPr marL="0" indent="0">
              <a:buNone/>
            </a:pPr>
            <a:endParaRPr lang="en-US" sz="1800" dirty="0">
              <a:solidFill>
                <a:srgbClr val="003366"/>
              </a:solidFill>
              <a:latin typeface="Trebuchet MS" panose="020B0603020202020204" pitchFamily="34" charset="0"/>
              <a:ea typeface="Tahoma" panose="020B0604030504040204" pitchFamily="34" charset="0"/>
              <a:cs typeface="Tahoma" panose="020B0604030504040204" pitchFamily="34" charset="0"/>
            </a:endParaRPr>
          </a:p>
        </p:txBody>
      </p:sp>
      <p:pic>
        <p:nvPicPr>
          <p:cNvPr id="8" name="Picture 2" descr="C:\Users\PRAXIS\Desktop\INDIJA\timthumb.php.jpg"/>
          <p:cNvPicPr>
            <a:picLocks noChangeAspect="1" noChangeArrowheads="1"/>
          </p:cNvPicPr>
          <p:nvPr/>
        </p:nvPicPr>
        <p:blipFill>
          <a:blip r:embed="rId3" cstate="print"/>
          <a:srcRect/>
          <a:stretch>
            <a:fillRect/>
          </a:stretch>
        </p:blipFill>
        <p:spPr bwMode="auto">
          <a:xfrm>
            <a:off x="8669684" y="44624"/>
            <a:ext cx="1962821" cy="932150"/>
          </a:xfrm>
          <a:prstGeom prst="rect">
            <a:avLst/>
          </a:prstGeom>
          <a:noFill/>
          <a:ln w="9525">
            <a:noFill/>
            <a:miter lim="800000"/>
            <a:headEnd/>
            <a:tailEnd/>
          </a:ln>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608647" y="698145"/>
            <a:ext cx="2882284" cy="2256830"/>
          </a:xfrm>
          <a:prstGeom prst="rect">
            <a:avLst/>
          </a:prstGeom>
        </p:spPr>
      </p:pic>
      <p:pic>
        <p:nvPicPr>
          <p:cNvPr id="9" name="Picture 20" descr="Untitled-1"/>
          <p:cNvPicPr>
            <a:picLocks noChangeAspect="1" noChangeArrowheads="1"/>
          </p:cNvPicPr>
          <p:nvPr/>
        </p:nvPicPr>
        <p:blipFill>
          <a:blip r:embed="rId5" cstate="print">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6204155" y="1110344"/>
            <a:ext cx="4784974" cy="5535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5043786"/>
      </p:ext>
    </p:extLst>
  </p:cSld>
  <p:clrMapOvr>
    <a:masterClrMapping/>
  </p:clrMapOvr>
  <mc:AlternateContent xmlns:mc="http://schemas.openxmlformats.org/markup-compatibility/2006" xmlns:p14="http://schemas.microsoft.com/office/powerpoint/2010/main">
    <mc:Choice Requires="p14">
      <p:transition spd="slow" p14:dur="1750">
        <p14:doors dir="ver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FB60E8C-7224-44A4-87A0-46A1711DD2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230015-276F-7D0C-2224-33A5196A0563}"/>
              </a:ext>
            </a:extLst>
          </p:cNvPr>
          <p:cNvSpPr>
            <a:spLocks noGrp="1"/>
          </p:cNvSpPr>
          <p:nvPr>
            <p:ph type="title"/>
          </p:nvPr>
        </p:nvSpPr>
        <p:spPr>
          <a:xfrm>
            <a:off x="472966" y="386930"/>
            <a:ext cx="10464361" cy="1300554"/>
          </a:xfrm>
        </p:spPr>
        <p:txBody>
          <a:bodyPr anchor="b">
            <a:normAutofit/>
          </a:bodyPr>
          <a:lstStyle/>
          <a:p>
            <a:r>
              <a:rPr lang="lv-LV" sz="4100" dirty="0" err="1"/>
              <a:t>District</a:t>
            </a:r>
            <a:r>
              <a:rPr lang="lv-LV" sz="4100" dirty="0"/>
              <a:t> 2405</a:t>
            </a:r>
            <a:br>
              <a:rPr lang="lv-LV" sz="4100" dirty="0"/>
            </a:br>
            <a:r>
              <a:rPr lang="lv-LV" sz="4000" dirty="0" err="1"/>
              <a:t>Rotary</a:t>
            </a:r>
            <a:r>
              <a:rPr lang="lv-LV" sz="4000" dirty="0"/>
              <a:t> </a:t>
            </a:r>
            <a:r>
              <a:rPr lang="lv-LV" sz="4000" dirty="0" err="1"/>
              <a:t>clubs</a:t>
            </a:r>
            <a:r>
              <a:rPr lang="lv-LV" sz="4000" dirty="0"/>
              <a:t> </a:t>
            </a:r>
            <a:r>
              <a:rPr lang="lv-LV" sz="4000" dirty="0" err="1"/>
              <a:t>in</a:t>
            </a:r>
            <a:r>
              <a:rPr lang="lv-LV" sz="4000" dirty="0"/>
              <a:t> Latvia </a:t>
            </a:r>
            <a:r>
              <a:rPr lang="lv-LV" sz="4000" dirty="0" err="1"/>
              <a:t>and</a:t>
            </a:r>
            <a:r>
              <a:rPr lang="lv-LV" sz="4000" dirty="0"/>
              <a:t> </a:t>
            </a:r>
            <a:r>
              <a:rPr lang="lv-LV" sz="4000" dirty="0" err="1"/>
              <a:t>Sweden</a:t>
            </a:r>
            <a:endParaRPr lang="lv-LV" sz="4000" dirty="0"/>
          </a:p>
        </p:txBody>
      </p:sp>
      <p:sp>
        <p:nvSpPr>
          <p:cNvPr id="12" name="Rectangle 11">
            <a:extLst>
              <a:ext uri="{FF2B5EF4-FFF2-40B4-BE49-F238E27FC236}">
                <a16:creationId xmlns:a16="http://schemas.microsoft.com/office/drawing/2014/main" id="{5DA32751-37A2-45C0-BE94-63D375E270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B668CCC4-38E8-9873-BB99-D4CD4BEF4BD1}"/>
              </a:ext>
            </a:extLst>
          </p:cNvPr>
          <p:cNvPicPr>
            <a:picLocks noChangeAspect="1"/>
          </p:cNvPicPr>
          <p:nvPr/>
        </p:nvPicPr>
        <p:blipFill>
          <a:blip r:embed="rId2"/>
          <a:stretch>
            <a:fillRect/>
          </a:stretch>
        </p:blipFill>
        <p:spPr>
          <a:xfrm>
            <a:off x="196849" y="2780068"/>
            <a:ext cx="3251201" cy="2501380"/>
          </a:xfrm>
          <a:prstGeom prst="rect">
            <a:avLst/>
          </a:prstGeom>
        </p:spPr>
      </p:pic>
      <p:sp>
        <p:nvSpPr>
          <p:cNvPr id="3" name="Content Placeholder 2">
            <a:extLst>
              <a:ext uri="{FF2B5EF4-FFF2-40B4-BE49-F238E27FC236}">
                <a16:creationId xmlns:a16="http://schemas.microsoft.com/office/drawing/2014/main" id="{2B56ABB9-59BD-02A0-0B31-8A26785C662A}"/>
              </a:ext>
            </a:extLst>
          </p:cNvPr>
          <p:cNvSpPr>
            <a:spLocks noGrp="1"/>
          </p:cNvSpPr>
          <p:nvPr>
            <p:ph idx="1"/>
          </p:nvPr>
        </p:nvSpPr>
        <p:spPr>
          <a:xfrm>
            <a:off x="3533725" y="2333297"/>
            <a:ext cx="7489277" cy="3988690"/>
          </a:xfrm>
        </p:spPr>
        <p:txBody>
          <a:bodyPr anchor="ctr">
            <a:normAutofit/>
          </a:bodyPr>
          <a:lstStyle/>
          <a:p>
            <a:pPr marL="0" indent="0">
              <a:buNone/>
            </a:pPr>
            <a:r>
              <a:rPr lang="lv-LV" sz="2200" dirty="0"/>
              <a:t>•  </a:t>
            </a:r>
            <a:r>
              <a:rPr lang="lv-LV" sz="2200" dirty="0" err="1"/>
              <a:t>Rotary</a:t>
            </a:r>
            <a:r>
              <a:rPr lang="lv-LV" sz="2200" dirty="0"/>
              <a:t> </a:t>
            </a:r>
            <a:r>
              <a:rPr lang="lv-LV" sz="2200" dirty="0" err="1"/>
              <a:t>clubs</a:t>
            </a:r>
            <a:r>
              <a:rPr lang="lv-LV" sz="2200" dirty="0"/>
              <a:t> 46 –  </a:t>
            </a:r>
            <a:r>
              <a:rPr lang="lv-LV" sz="2200" dirty="0" err="1"/>
              <a:t>in</a:t>
            </a:r>
            <a:r>
              <a:rPr lang="lv-LV" sz="2200" dirty="0"/>
              <a:t> </a:t>
            </a:r>
            <a:r>
              <a:rPr lang="lv-LV" sz="2200" dirty="0" err="1"/>
              <a:t>Sweden</a:t>
            </a:r>
            <a:r>
              <a:rPr lang="lv-LV" sz="2200" dirty="0"/>
              <a:t>     21 – </a:t>
            </a:r>
            <a:r>
              <a:rPr lang="lv-LV" sz="2200" dirty="0" err="1"/>
              <a:t>in</a:t>
            </a:r>
            <a:r>
              <a:rPr lang="lv-LV" sz="2200" dirty="0"/>
              <a:t> Latvia</a:t>
            </a:r>
          </a:p>
          <a:p>
            <a:r>
              <a:rPr lang="lv-LV" sz="2200" dirty="0"/>
              <a:t> </a:t>
            </a:r>
            <a:r>
              <a:rPr lang="lv-LV" sz="2200" dirty="0" err="1"/>
              <a:t>Rotary</a:t>
            </a:r>
            <a:r>
              <a:rPr lang="lv-LV" sz="2200" dirty="0"/>
              <a:t> </a:t>
            </a:r>
            <a:r>
              <a:rPr lang="lv-LV" sz="2200" dirty="0" err="1"/>
              <a:t>members</a:t>
            </a:r>
            <a:r>
              <a:rPr lang="lv-LV" sz="2200" dirty="0"/>
              <a:t> 2327 [2025, </a:t>
            </a:r>
            <a:r>
              <a:rPr lang="lv-LV" sz="2200" dirty="0" err="1"/>
              <a:t>October</a:t>
            </a:r>
            <a:r>
              <a:rPr lang="lv-LV" sz="2200" dirty="0"/>
              <a:t>]</a:t>
            </a:r>
          </a:p>
          <a:p>
            <a:r>
              <a:rPr lang="lv-LV" sz="2200" dirty="0" err="1"/>
              <a:t>Goals</a:t>
            </a:r>
            <a:r>
              <a:rPr lang="lv-LV" sz="2200" dirty="0"/>
              <a:t> </a:t>
            </a:r>
            <a:r>
              <a:rPr lang="lv-LV" sz="2200" dirty="0" err="1"/>
              <a:t>of</a:t>
            </a:r>
            <a:r>
              <a:rPr lang="lv-LV" sz="2200" dirty="0"/>
              <a:t> </a:t>
            </a:r>
            <a:r>
              <a:rPr lang="lv-LV" sz="2200" dirty="0" err="1"/>
              <a:t>the</a:t>
            </a:r>
            <a:r>
              <a:rPr lang="lv-LV" sz="2200" dirty="0"/>
              <a:t> </a:t>
            </a:r>
            <a:r>
              <a:rPr lang="lv-LV" sz="2200" dirty="0" err="1"/>
              <a:t>District</a:t>
            </a:r>
            <a:r>
              <a:rPr lang="lv-LV" sz="2200" dirty="0"/>
              <a:t>    </a:t>
            </a:r>
            <a:r>
              <a:rPr lang="lv-LV" sz="2200" dirty="0" err="1"/>
              <a:t>PEOPLE-PROJECTS-PUBLICITY</a:t>
            </a:r>
            <a:r>
              <a:rPr lang="lv-LV" sz="2200" dirty="0"/>
              <a:t> </a:t>
            </a:r>
          </a:p>
          <a:p>
            <a:r>
              <a:rPr lang="lv-LV" sz="2200" dirty="0" err="1"/>
              <a:t>Rotary</a:t>
            </a:r>
            <a:r>
              <a:rPr lang="lv-LV" sz="2200" dirty="0"/>
              <a:t> </a:t>
            </a:r>
            <a:r>
              <a:rPr lang="lv-LV" sz="2200" dirty="0" err="1"/>
              <a:t>international</a:t>
            </a:r>
            <a:r>
              <a:rPr lang="lv-LV" sz="2200" dirty="0"/>
              <a:t> </a:t>
            </a:r>
            <a:r>
              <a:rPr lang="lv-LV" sz="2200" dirty="0" err="1"/>
              <a:t>action</a:t>
            </a:r>
            <a:r>
              <a:rPr lang="lv-LV" sz="2200" dirty="0"/>
              <a:t> </a:t>
            </a:r>
            <a:r>
              <a:rPr lang="lv-LV" sz="2200" dirty="0" err="1"/>
              <a:t>plan</a:t>
            </a:r>
            <a:endParaRPr lang="lv-LV" sz="2200" dirty="0"/>
          </a:p>
          <a:p>
            <a:r>
              <a:rPr lang="lv-LV" sz="2200" dirty="0" err="1"/>
              <a:t>PEOPLE</a:t>
            </a:r>
            <a:r>
              <a:rPr lang="lv-LV" sz="2200" dirty="0"/>
              <a:t>. </a:t>
            </a:r>
            <a:r>
              <a:rPr lang="en-US" sz="2200" dirty="0"/>
              <a:t>Active engagement of existing members and recruitment of new members</a:t>
            </a:r>
            <a:r>
              <a:rPr lang="lv-LV" sz="2200" dirty="0"/>
              <a:t> </a:t>
            </a:r>
            <a:r>
              <a:rPr lang="en-US" sz="2200" i="1" dirty="0"/>
              <a:t>(target: 30% growth)</a:t>
            </a:r>
            <a:br>
              <a:rPr lang="en-US" sz="2200" dirty="0"/>
            </a:br>
            <a:r>
              <a:rPr lang="en-US" sz="2200" dirty="0"/>
              <a:t>– Encouraging the recruitment of 2–3 new members annually</a:t>
            </a:r>
            <a:br>
              <a:rPr lang="en-US" sz="2200" dirty="0"/>
            </a:br>
            <a:r>
              <a:rPr lang="en-US" sz="2200" dirty="0"/>
              <a:t>– Establishment of 5 new Rotary Clubs</a:t>
            </a:r>
            <a:br>
              <a:rPr lang="en-US" sz="2200" dirty="0"/>
            </a:br>
            <a:r>
              <a:rPr lang="en-US" sz="2200" dirty="0"/>
              <a:t>– Establishment of 3 new Rotaract/Interact Clubs</a:t>
            </a:r>
            <a:r>
              <a:rPr lang="lv-LV" sz="2200" dirty="0" err="1"/>
              <a:t>New</a:t>
            </a:r>
            <a:r>
              <a:rPr lang="lv-LV" sz="2200" dirty="0"/>
              <a:t> </a:t>
            </a:r>
            <a:r>
              <a:rPr lang="lv-LV" sz="2200" dirty="0" err="1"/>
              <a:t>projects</a:t>
            </a:r>
            <a:endParaRPr lang="lv-LV" sz="2200" dirty="0"/>
          </a:p>
        </p:txBody>
      </p:sp>
      <p:sp>
        <p:nvSpPr>
          <p:cNvPr id="16" name="Rectangle 15">
            <a:extLst>
              <a:ext uri="{FF2B5EF4-FFF2-40B4-BE49-F238E27FC236}">
                <a16:creationId xmlns:a16="http://schemas.microsoft.com/office/drawing/2014/main" id="{5A55FBCD-CD42-40F5-8A1B-3203F9CAEE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AA2433C8-C081-DE55-3C72-9A0DEBF995AA}"/>
              </a:ext>
            </a:extLst>
          </p:cNvPr>
          <p:cNvPicPr>
            <a:picLocks noChangeAspect="1"/>
          </p:cNvPicPr>
          <p:nvPr/>
        </p:nvPicPr>
        <p:blipFill>
          <a:blip r:embed="rId3"/>
          <a:stretch>
            <a:fillRect/>
          </a:stretch>
        </p:blipFill>
        <p:spPr>
          <a:xfrm>
            <a:off x="10041461" y="155537"/>
            <a:ext cx="1963082" cy="932769"/>
          </a:xfrm>
          <a:prstGeom prst="rect">
            <a:avLst/>
          </a:prstGeom>
        </p:spPr>
      </p:pic>
    </p:spTree>
    <p:extLst>
      <p:ext uri="{BB962C8B-B14F-4D97-AF65-F5344CB8AC3E}">
        <p14:creationId xmlns:p14="http://schemas.microsoft.com/office/powerpoint/2010/main" val="3036801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a:xfrm>
            <a:off x="1571639" y="1120602"/>
            <a:ext cx="5244441" cy="1409462"/>
          </a:xfrm>
        </p:spPr>
        <p:txBody>
          <a:bodyPr>
            <a:noAutofit/>
          </a:bodyPr>
          <a:lstStyle/>
          <a:p>
            <a:r>
              <a:rPr lang="en-US" altLang="lv-LV" sz="2000" dirty="0">
                <a:solidFill>
                  <a:srgbClr val="003366"/>
                </a:solidFill>
                <a:latin typeface="Aptos" panose="020B0004020202020204" pitchFamily="34" charset="0"/>
              </a:rPr>
              <a:t>THE FLAG</a:t>
            </a:r>
            <a:br>
              <a:rPr lang="en-US" altLang="lv-LV" sz="2000" dirty="0">
                <a:solidFill>
                  <a:srgbClr val="003366"/>
                </a:solidFill>
                <a:latin typeface="Aptos" panose="020B0004020202020204" pitchFamily="34" charset="0"/>
              </a:rPr>
            </a:br>
            <a:r>
              <a:rPr lang="en-US" altLang="lv-LV" sz="2000" dirty="0">
                <a:solidFill>
                  <a:srgbClr val="003366"/>
                </a:solidFill>
                <a:latin typeface="Aptos" panose="020B0004020202020204" pitchFamily="34" charset="0"/>
              </a:rPr>
              <a:t>THE </a:t>
            </a:r>
            <a:r>
              <a:rPr lang="lv-LV" altLang="lv-LV" sz="2000" dirty="0">
                <a:solidFill>
                  <a:srgbClr val="003366"/>
                </a:solidFill>
                <a:latin typeface="Aptos" panose="020B0004020202020204" pitchFamily="34" charset="0"/>
              </a:rPr>
              <a:t>RED-WHITE-RED </a:t>
            </a:r>
            <a:r>
              <a:rPr lang="en-US" altLang="lv-LV" sz="2000" dirty="0">
                <a:solidFill>
                  <a:srgbClr val="003366"/>
                </a:solidFill>
                <a:latin typeface="Aptos" panose="020B0004020202020204" pitchFamily="34" charset="0"/>
              </a:rPr>
              <a:t>LATVIAN FLAG IS AMONG THE OLDEST FLAGS IN THE WORLD AND DATES BACK TO THE 13</a:t>
            </a:r>
            <a:r>
              <a:rPr lang="en-US" altLang="lv-LV" sz="2000" baseline="30000" dirty="0">
                <a:solidFill>
                  <a:srgbClr val="003366"/>
                </a:solidFill>
                <a:latin typeface="Aptos" panose="020B0004020202020204" pitchFamily="34" charset="0"/>
              </a:rPr>
              <a:t>TH</a:t>
            </a:r>
            <a:r>
              <a:rPr lang="en-US" altLang="lv-LV" sz="2000" dirty="0">
                <a:solidFill>
                  <a:srgbClr val="003366"/>
                </a:solidFill>
                <a:latin typeface="Aptos" panose="020B0004020202020204" pitchFamily="34" charset="0"/>
              </a:rPr>
              <a:t> CENTURY.</a:t>
            </a:r>
            <a:endParaRPr lang="lv-LV" altLang="lv-LV" sz="2000" dirty="0">
              <a:solidFill>
                <a:srgbClr val="003366"/>
              </a:solidFill>
              <a:latin typeface="Aptos" panose="020B0004020202020204" pitchFamily="34" charset="0"/>
            </a:endParaRPr>
          </a:p>
        </p:txBody>
      </p:sp>
      <p:sp>
        <p:nvSpPr>
          <p:cNvPr id="4100" name="Rectangle 2"/>
          <p:cNvSpPr>
            <a:spLocks noChangeArrowheads="1"/>
          </p:cNvSpPr>
          <p:nvPr/>
        </p:nvSpPr>
        <p:spPr bwMode="auto">
          <a:xfrm>
            <a:off x="6432332" y="4327936"/>
            <a:ext cx="4584728" cy="190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lv-LV" sz="1800" dirty="0">
              <a:solidFill>
                <a:srgbClr val="003366"/>
              </a:solidFill>
              <a:latin typeface="Trebuchet MS" panose="020B0603020202020204" pitchFamily="34" charset="0"/>
            </a:endParaRPr>
          </a:p>
          <a:p>
            <a:pPr eaLnBrk="1" hangingPunct="1">
              <a:spcBef>
                <a:spcPct val="0"/>
              </a:spcBef>
              <a:buFontTx/>
              <a:buNone/>
            </a:pPr>
            <a:r>
              <a:rPr lang="en-US" altLang="lv-LV" sz="2000" dirty="0">
                <a:solidFill>
                  <a:srgbClr val="003366"/>
                </a:solidFill>
                <a:latin typeface="+mn-lt"/>
              </a:rPr>
              <a:t>THE COAT OF ARMS COMBINES TRADITIONAL HERALDIC SYMBOLS OF LATVIAN NATIONAL IDENTITY WITH THOSE OF HISTORICAL TERITORIAL DISTRICTS.</a:t>
            </a:r>
            <a:endParaRPr lang="lv-LV" altLang="lv-LV" sz="2000" dirty="0">
              <a:solidFill>
                <a:srgbClr val="003366"/>
              </a:solidFill>
              <a:latin typeface="+mn-lt"/>
            </a:endParaRPr>
          </a:p>
        </p:txBody>
      </p:sp>
      <p:pic>
        <p:nvPicPr>
          <p:cNvPr id="4102" name="Picture 7"/>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16080" y="1363588"/>
            <a:ext cx="3600450" cy="285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descr="C:\Users\PRAXIS\Desktop\INDIJA\timthumb.php.jpg"/>
          <p:cNvPicPr>
            <a:picLocks noChangeAspect="1" noChangeArrowheads="1"/>
          </p:cNvPicPr>
          <p:nvPr/>
        </p:nvPicPr>
        <p:blipFill>
          <a:blip r:embed="rId3" cstate="print"/>
          <a:srcRect/>
          <a:stretch>
            <a:fillRect/>
          </a:stretch>
        </p:blipFill>
        <p:spPr bwMode="auto">
          <a:xfrm>
            <a:off x="9435119" y="309945"/>
            <a:ext cx="1962821" cy="932150"/>
          </a:xfrm>
          <a:prstGeom prst="rect">
            <a:avLst/>
          </a:prstGeom>
          <a:noFill/>
          <a:ln w="9525">
            <a:noFill/>
            <a:miter lim="800000"/>
            <a:headEnd/>
            <a:tailEnd/>
          </a:ln>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71639" y="2841725"/>
            <a:ext cx="4584728" cy="3054577"/>
          </a:xfrm>
          <a:prstGeom prst="rect">
            <a:avLst/>
          </a:prstGeom>
        </p:spPr>
      </p:pic>
    </p:spTree>
    <p:extLst>
      <p:ext uri="{BB962C8B-B14F-4D97-AF65-F5344CB8AC3E}">
        <p14:creationId xmlns:p14="http://schemas.microsoft.com/office/powerpoint/2010/main" val="2706238413"/>
      </p:ext>
    </p:extLst>
  </p:cSld>
  <p:clrMapOvr>
    <a:masterClrMapping/>
  </p:clrMapOvr>
  <mc:AlternateContent xmlns:mc="http://schemas.openxmlformats.org/markup-compatibility/2006" xmlns:p14="http://schemas.microsoft.com/office/powerpoint/2010/main">
    <mc:Choice Requires="p14">
      <p:transition spd="slow" p14:dur="1750">
        <p14:doors dir="ver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0" y="298308"/>
            <a:ext cx="4935492" cy="807388"/>
          </a:xfrm>
        </p:spPr>
        <p:txBody>
          <a:bodyPr>
            <a:noAutofit/>
          </a:bodyPr>
          <a:lstStyle/>
          <a:p>
            <a:pPr algn="l"/>
            <a:r>
              <a:rPr lang="lv-LV" sz="2400" dirty="0">
                <a:solidFill>
                  <a:srgbClr val="002060"/>
                </a:solidFill>
              </a:rPr>
              <a:t>FREEDOM</a:t>
            </a:r>
            <a:r>
              <a:rPr lang="en-US" sz="2400" dirty="0">
                <a:solidFill>
                  <a:srgbClr val="002060"/>
                </a:solidFill>
              </a:rPr>
              <a:t> </a:t>
            </a:r>
            <a:r>
              <a:rPr lang="lv-LV" sz="2400" dirty="0">
                <a:solidFill>
                  <a:srgbClr val="002060"/>
                </a:solidFill>
              </a:rPr>
              <a:t>MONUMENT </a:t>
            </a:r>
          </a:p>
        </p:txBody>
      </p:sp>
      <p:sp>
        <p:nvSpPr>
          <p:cNvPr id="6" name="TextBox 5"/>
          <p:cNvSpPr txBox="1"/>
          <p:nvPr/>
        </p:nvSpPr>
        <p:spPr>
          <a:xfrm>
            <a:off x="6023991" y="1105695"/>
            <a:ext cx="5139309" cy="2462213"/>
          </a:xfrm>
          <a:prstGeom prst="rect">
            <a:avLst/>
          </a:prstGeom>
          <a:noFill/>
        </p:spPr>
        <p:txBody>
          <a:bodyPr wrap="square" rtlCol="0">
            <a:spAutoFit/>
          </a:bodyPr>
          <a:lstStyle/>
          <a:p>
            <a:r>
              <a:rPr lang="lv-LV" sz="2200" dirty="0" err="1">
                <a:solidFill>
                  <a:srgbClr val="002060"/>
                </a:solidFill>
              </a:rPr>
              <a:t>The</a:t>
            </a:r>
            <a:r>
              <a:rPr lang="lv-LV" sz="2200" dirty="0">
                <a:solidFill>
                  <a:srgbClr val="002060"/>
                </a:solidFill>
              </a:rPr>
              <a:t> </a:t>
            </a:r>
            <a:r>
              <a:rPr lang="lv-LV" sz="2200" dirty="0" err="1">
                <a:solidFill>
                  <a:srgbClr val="002060"/>
                </a:solidFill>
              </a:rPr>
              <a:t>symbol</a:t>
            </a:r>
            <a:r>
              <a:rPr lang="lv-LV" sz="2200" dirty="0">
                <a:solidFill>
                  <a:srgbClr val="002060"/>
                </a:solidFill>
              </a:rPr>
              <a:t> </a:t>
            </a:r>
            <a:r>
              <a:rPr lang="lv-LV" sz="2200" dirty="0" err="1">
                <a:solidFill>
                  <a:srgbClr val="002060"/>
                </a:solidFill>
              </a:rPr>
              <a:t>of</a:t>
            </a:r>
            <a:r>
              <a:rPr lang="lv-LV" sz="2200" dirty="0">
                <a:solidFill>
                  <a:srgbClr val="002060"/>
                </a:solidFill>
              </a:rPr>
              <a:t> </a:t>
            </a:r>
            <a:r>
              <a:rPr lang="lv-LV" sz="2200" dirty="0" err="1">
                <a:solidFill>
                  <a:srgbClr val="002060"/>
                </a:solidFill>
              </a:rPr>
              <a:t>independence</a:t>
            </a:r>
            <a:r>
              <a:rPr lang="lv-LV" sz="2200" dirty="0">
                <a:solidFill>
                  <a:srgbClr val="002060"/>
                </a:solidFill>
              </a:rPr>
              <a:t> –</a:t>
            </a:r>
          </a:p>
          <a:p>
            <a:r>
              <a:rPr lang="lv-LV" sz="2200" dirty="0" err="1">
                <a:solidFill>
                  <a:srgbClr val="002060"/>
                </a:solidFill>
              </a:rPr>
              <a:t>the</a:t>
            </a:r>
            <a:r>
              <a:rPr lang="lv-LV" sz="2200" dirty="0">
                <a:solidFill>
                  <a:srgbClr val="002060"/>
                </a:solidFill>
              </a:rPr>
              <a:t> </a:t>
            </a:r>
            <a:r>
              <a:rPr lang="en-US" sz="2200" dirty="0">
                <a:solidFill>
                  <a:srgbClr val="002060"/>
                </a:solidFill>
              </a:rPr>
              <a:t>F</a:t>
            </a:r>
            <a:r>
              <a:rPr lang="lv-LV" sz="2200" dirty="0">
                <a:solidFill>
                  <a:srgbClr val="002060"/>
                </a:solidFill>
              </a:rPr>
              <a:t>reedom </a:t>
            </a:r>
            <a:r>
              <a:rPr lang="en-US" sz="2200" dirty="0">
                <a:solidFill>
                  <a:srgbClr val="002060"/>
                </a:solidFill>
              </a:rPr>
              <a:t>M</a:t>
            </a:r>
            <a:r>
              <a:rPr lang="lv-LV" sz="2200" dirty="0">
                <a:solidFill>
                  <a:srgbClr val="002060"/>
                </a:solidFill>
              </a:rPr>
              <a:t>onument was unveiled </a:t>
            </a:r>
            <a:r>
              <a:rPr lang="lv-LV" sz="2200" dirty="0" err="1">
                <a:solidFill>
                  <a:srgbClr val="002060"/>
                </a:solidFill>
              </a:rPr>
              <a:t>on</a:t>
            </a:r>
            <a:r>
              <a:rPr lang="lv-LV" sz="2200" dirty="0">
                <a:solidFill>
                  <a:srgbClr val="002060"/>
                </a:solidFill>
              </a:rPr>
              <a:t> </a:t>
            </a:r>
            <a:r>
              <a:rPr lang="lv-LV" sz="2200" dirty="0" err="1">
                <a:solidFill>
                  <a:srgbClr val="002060"/>
                </a:solidFill>
              </a:rPr>
              <a:t>the</a:t>
            </a:r>
            <a:r>
              <a:rPr lang="lv-LV" sz="2200" dirty="0">
                <a:solidFill>
                  <a:srgbClr val="002060"/>
                </a:solidFill>
              </a:rPr>
              <a:t> 18th </a:t>
            </a:r>
            <a:r>
              <a:rPr lang="lv-LV" sz="2200" dirty="0" err="1">
                <a:solidFill>
                  <a:srgbClr val="002060"/>
                </a:solidFill>
              </a:rPr>
              <a:t>November</a:t>
            </a:r>
            <a:r>
              <a:rPr lang="en-US" sz="2200" dirty="0">
                <a:solidFill>
                  <a:srgbClr val="002060"/>
                </a:solidFill>
              </a:rPr>
              <a:t>,</a:t>
            </a:r>
            <a:r>
              <a:rPr lang="lv-LV" sz="2200" dirty="0">
                <a:solidFill>
                  <a:srgbClr val="002060"/>
                </a:solidFill>
              </a:rPr>
              <a:t> 1935</a:t>
            </a:r>
          </a:p>
          <a:p>
            <a:r>
              <a:rPr lang="lv-LV" sz="2200" dirty="0" err="1">
                <a:solidFill>
                  <a:srgbClr val="002060"/>
                </a:solidFill>
              </a:rPr>
              <a:t>Designed</a:t>
            </a:r>
            <a:r>
              <a:rPr lang="lv-LV" sz="2200" dirty="0">
                <a:solidFill>
                  <a:srgbClr val="002060"/>
                </a:solidFill>
              </a:rPr>
              <a:t> by </a:t>
            </a:r>
            <a:r>
              <a:rPr lang="en-US" sz="2200" dirty="0">
                <a:solidFill>
                  <a:srgbClr val="002060"/>
                </a:solidFill>
              </a:rPr>
              <a:t>a famous L</a:t>
            </a:r>
            <a:r>
              <a:rPr lang="lv-LV" sz="2200" dirty="0">
                <a:solidFill>
                  <a:srgbClr val="002060"/>
                </a:solidFill>
              </a:rPr>
              <a:t>atvian sculptor Kārlis Zāle. </a:t>
            </a:r>
          </a:p>
          <a:p>
            <a:r>
              <a:rPr lang="lv-LV" sz="2200" dirty="0" err="1">
                <a:solidFill>
                  <a:srgbClr val="002060"/>
                </a:solidFill>
              </a:rPr>
              <a:t>The</a:t>
            </a:r>
            <a:r>
              <a:rPr lang="lv-LV" sz="2200" dirty="0">
                <a:solidFill>
                  <a:srgbClr val="002060"/>
                </a:solidFill>
              </a:rPr>
              <a:t> text written on the monument  means “</a:t>
            </a:r>
            <a:r>
              <a:rPr lang="lv-LV" sz="2200" dirty="0" err="1">
                <a:solidFill>
                  <a:srgbClr val="002060"/>
                </a:solidFill>
              </a:rPr>
              <a:t>For</a:t>
            </a:r>
            <a:r>
              <a:rPr lang="lv-LV" sz="2200" dirty="0">
                <a:solidFill>
                  <a:srgbClr val="002060"/>
                </a:solidFill>
              </a:rPr>
              <a:t> </a:t>
            </a:r>
            <a:r>
              <a:rPr lang="lv-LV" sz="2200" dirty="0" err="1">
                <a:solidFill>
                  <a:srgbClr val="002060"/>
                </a:solidFill>
              </a:rPr>
              <a:t>Fatherland</a:t>
            </a:r>
            <a:r>
              <a:rPr lang="lv-LV" sz="2200" dirty="0">
                <a:solidFill>
                  <a:srgbClr val="002060"/>
                </a:solidFill>
              </a:rPr>
              <a:t> </a:t>
            </a:r>
            <a:r>
              <a:rPr lang="lv-LV" sz="2200" dirty="0" err="1">
                <a:solidFill>
                  <a:srgbClr val="002060"/>
                </a:solidFill>
              </a:rPr>
              <a:t>and</a:t>
            </a:r>
            <a:r>
              <a:rPr lang="lv-LV" sz="2200" dirty="0">
                <a:solidFill>
                  <a:srgbClr val="002060"/>
                </a:solidFill>
              </a:rPr>
              <a:t> </a:t>
            </a:r>
            <a:r>
              <a:rPr lang="lv-LV" sz="2200" dirty="0" err="1">
                <a:solidFill>
                  <a:srgbClr val="002060"/>
                </a:solidFill>
              </a:rPr>
              <a:t>Freedom</a:t>
            </a:r>
            <a:r>
              <a:rPr lang="lv-LV" sz="2200" dirty="0">
                <a:solidFill>
                  <a:srgbClr val="002060"/>
                </a:solidFill>
              </a:rPr>
              <a:t>!”</a:t>
            </a:r>
          </a:p>
        </p:txBody>
      </p:sp>
      <p:pic>
        <p:nvPicPr>
          <p:cNvPr id="7" name="Picture 2" descr="C:\Users\PRAXIS\Desktop\INDIJA\timthumb.php.jpg"/>
          <p:cNvPicPr>
            <a:picLocks noChangeAspect="1" noChangeArrowheads="1"/>
          </p:cNvPicPr>
          <p:nvPr/>
        </p:nvPicPr>
        <p:blipFill>
          <a:blip r:embed="rId2" cstate="print"/>
          <a:srcRect/>
          <a:stretch>
            <a:fillRect/>
          </a:stretch>
        </p:blipFill>
        <p:spPr bwMode="auto">
          <a:xfrm>
            <a:off x="10488488" y="298307"/>
            <a:ext cx="1409145" cy="669207"/>
          </a:xfrm>
          <a:prstGeom prst="rect">
            <a:avLst/>
          </a:prstGeom>
          <a:noFill/>
          <a:ln w="9525">
            <a:noFill/>
            <a:miter lim="800000"/>
            <a:headEnd/>
            <a:tailEnd/>
          </a:ln>
        </p:spPr>
      </p:pic>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18441" y="543007"/>
            <a:ext cx="3975335" cy="59109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5"/>
          <p:cNvSpPr txBox="1">
            <a:spLocks noChangeArrowheads="1"/>
          </p:cNvSpPr>
          <p:nvPr/>
        </p:nvSpPr>
        <p:spPr>
          <a:xfrm>
            <a:off x="1524001" y="384970"/>
            <a:ext cx="6264275" cy="720725"/>
          </a:xfrm>
          <a:prstGeom prst="rect">
            <a:avLst/>
          </a:prstGeom>
          <a:noFill/>
        </p:spPr>
        <p:txBody>
          <a:bodyPr>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lvl="1">
              <a:lnSpc>
                <a:spcPct val="30000"/>
              </a:lnSpc>
              <a:spcBef>
                <a:spcPct val="50000"/>
              </a:spcBef>
              <a:buClr>
                <a:schemeClr val="hlink"/>
              </a:buClr>
              <a:buFontTx/>
              <a:buNone/>
            </a:pPr>
            <a:endParaRPr lang="lv-LV" altLang="lv-LV" sz="2800" dirty="0">
              <a:solidFill>
                <a:srgbClr val="002060"/>
              </a:solidFill>
              <a:latin typeface="Trebuchet MS" panose="020B0603020202020204" pitchFamily="34" charset="0"/>
            </a:endParaRPr>
          </a:p>
        </p:txBody>
      </p:sp>
      <p:pic>
        <p:nvPicPr>
          <p:cNvPr id="9" name="Picture 22" descr="BrivibasPiemineklis"/>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a:xfrm>
            <a:off x="6023991" y="3567907"/>
            <a:ext cx="4935493" cy="2886071"/>
          </a:xfrm>
          <a:prstGeom prst="rect">
            <a:avLst/>
          </a:prstGeom>
          <a:noFill/>
          <a:ln w="28575">
            <a:solidFill>
              <a:srgbClr val="4D4D4D"/>
            </a:solidFill>
            <a:miter lim="800000"/>
            <a:headEnd/>
            <a:tailEnd/>
          </a:ln>
        </p:spPr>
      </p:pic>
    </p:spTree>
    <p:extLst>
      <p:ext uri="{BB962C8B-B14F-4D97-AF65-F5344CB8AC3E}">
        <p14:creationId xmlns:p14="http://schemas.microsoft.com/office/powerpoint/2010/main" val="363601710"/>
      </p:ext>
    </p:extLst>
  </p:cSld>
  <p:clrMapOvr>
    <a:masterClrMapping/>
  </p:clrMapOvr>
  <mc:AlternateContent xmlns:mc="http://schemas.openxmlformats.org/markup-compatibility/2006" xmlns:p14="http://schemas.microsoft.com/office/powerpoint/2010/main">
    <mc:Choice Requires="p14">
      <p:transition spd="slow" p14:dur="1750">
        <p14:doors dir="ver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ChangeArrowheads="1"/>
          </p:cNvSpPr>
          <p:nvPr/>
        </p:nvSpPr>
        <p:spPr bwMode="auto">
          <a:xfrm>
            <a:off x="947058" y="1268760"/>
            <a:ext cx="4716896" cy="3384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indent="0" eaLnBrk="1" hangingPunct="1">
              <a:buClr>
                <a:srgbClr val="002060"/>
              </a:buClr>
              <a:buNone/>
            </a:pPr>
            <a:r>
              <a:rPr lang="lv-LV" altLang="lv-LV" sz="2400" dirty="0">
                <a:solidFill>
                  <a:srgbClr val="002060"/>
                </a:solidFill>
                <a:latin typeface="+mn-lt"/>
              </a:rPr>
              <a:t>      </a:t>
            </a:r>
            <a:r>
              <a:rPr lang="en-US" altLang="lv-LV" sz="2400" dirty="0">
                <a:solidFill>
                  <a:srgbClr val="002060"/>
                </a:solidFill>
                <a:latin typeface="+mn-lt"/>
              </a:rPr>
              <a:t>GEOGRAPHY</a:t>
            </a:r>
            <a:r>
              <a:rPr lang="lv-LV" altLang="lv-LV" sz="2400" dirty="0">
                <a:solidFill>
                  <a:srgbClr val="002060"/>
                </a:solidFill>
                <a:latin typeface="+mn-lt"/>
              </a:rPr>
              <a:t>:</a:t>
            </a:r>
            <a:endParaRPr lang="en-US" altLang="lv-LV" sz="2400" dirty="0">
              <a:solidFill>
                <a:srgbClr val="002060"/>
              </a:solidFill>
              <a:latin typeface="+mn-lt"/>
            </a:endParaRPr>
          </a:p>
          <a:p>
            <a:pPr lvl="1" eaLnBrk="1" hangingPunct="1">
              <a:buClr>
                <a:srgbClr val="002060"/>
              </a:buClr>
              <a:buFont typeface="Arial" panose="020B0604020202020204" pitchFamily="34" charset="0"/>
              <a:buChar char="•"/>
            </a:pPr>
            <a:r>
              <a:rPr lang="en-US" altLang="lv-LV" sz="2400" dirty="0">
                <a:solidFill>
                  <a:srgbClr val="002060"/>
                </a:solidFill>
                <a:latin typeface="+mn-lt"/>
              </a:rPr>
              <a:t>51% of the country</a:t>
            </a:r>
            <a:endParaRPr lang="lv-LV" altLang="lv-LV" sz="2400" dirty="0">
              <a:solidFill>
                <a:srgbClr val="002060"/>
              </a:solidFill>
              <a:latin typeface="+mn-lt"/>
            </a:endParaRPr>
          </a:p>
          <a:p>
            <a:pPr marL="457200" lvl="1" indent="0" eaLnBrk="1" hangingPunct="1">
              <a:buClr>
                <a:srgbClr val="002060"/>
              </a:buClr>
              <a:buNone/>
            </a:pPr>
            <a:r>
              <a:rPr lang="lv-LV" altLang="lv-LV" sz="2400" dirty="0">
                <a:solidFill>
                  <a:srgbClr val="002060"/>
                </a:solidFill>
                <a:latin typeface="+mn-lt"/>
              </a:rPr>
              <a:t>   </a:t>
            </a:r>
            <a:r>
              <a:rPr lang="en-US" altLang="lv-LV" sz="2400" dirty="0">
                <a:solidFill>
                  <a:srgbClr val="002060"/>
                </a:solidFill>
                <a:latin typeface="+mn-lt"/>
              </a:rPr>
              <a:t> covered by forests</a:t>
            </a:r>
          </a:p>
          <a:p>
            <a:pPr lvl="1" eaLnBrk="1" hangingPunct="1">
              <a:buClr>
                <a:srgbClr val="002060"/>
              </a:buClr>
              <a:buFont typeface="Arial" panose="020B0604020202020204" pitchFamily="34" charset="0"/>
              <a:buChar char="•"/>
            </a:pPr>
            <a:r>
              <a:rPr lang="lv-LV" altLang="lv-LV" sz="2400" dirty="0">
                <a:solidFill>
                  <a:srgbClr val="002060"/>
                </a:solidFill>
                <a:latin typeface="+mn-lt"/>
              </a:rPr>
              <a:t>12 000 </a:t>
            </a:r>
            <a:r>
              <a:rPr lang="en-US" altLang="lv-LV" sz="2400" dirty="0">
                <a:solidFill>
                  <a:srgbClr val="002060"/>
                </a:solidFill>
                <a:latin typeface="+mn-lt"/>
              </a:rPr>
              <a:t>rivers</a:t>
            </a:r>
          </a:p>
          <a:p>
            <a:pPr lvl="1" eaLnBrk="1" hangingPunct="1">
              <a:buClr>
                <a:srgbClr val="002060"/>
              </a:buClr>
              <a:buFont typeface="Arial" panose="020B0604020202020204" pitchFamily="34" charset="0"/>
              <a:buChar char="•"/>
            </a:pPr>
            <a:r>
              <a:rPr lang="en-US" altLang="lv-LV" sz="2400" dirty="0">
                <a:solidFill>
                  <a:srgbClr val="002060"/>
                </a:solidFill>
                <a:latin typeface="+mn-lt"/>
              </a:rPr>
              <a:t>3000 lakes</a:t>
            </a:r>
          </a:p>
          <a:p>
            <a:pPr lvl="1" eaLnBrk="1" hangingPunct="1">
              <a:buClr>
                <a:srgbClr val="002060"/>
              </a:buClr>
              <a:buFont typeface="Arial" panose="020B0604020202020204" pitchFamily="34" charset="0"/>
              <a:buChar char="•"/>
            </a:pPr>
            <a:r>
              <a:rPr lang="en-US" altLang="lv-LV" sz="2400" dirty="0">
                <a:solidFill>
                  <a:srgbClr val="002060"/>
                </a:solidFill>
                <a:latin typeface="+mn-lt"/>
              </a:rPr>
              <a:t>highest point 311m</a:t>
            </a:r>
          </a:p>
          <a:p>
            <a:pPr lvl="1" eaLnBrk="1" hangingPunct="1">
              <a:buClr>
                <a:srgbClr val="002060"/>
              </a:buClr>
              <a:buFont typeface="Arial" panose="020B0604020202020204" pitchFamily="34" charset="0"/>
              <a:buChar char="•"/>
            </a:pPr>
            <a:r>
              <a:rPr lang="en-US" altLang="lv-LV" sz="2400" dirty="0">
                <a:solidFill>
                  <a:srgbClr val="002060"/>
                </a:solidFill>
                <a:latin typeface="+mn-lt"/>
              </a:rPr>
              <a:t>500 km Baltic Sea coast</a:t>
            </a:r>
          </a:p>
        </p:txBody>
      </p:sp>
      <p:sp>
        <p:nvSpPr>
          <p:cNvPr id="6147" name="Rectangle 2"/>
          <p:cNvSpPr>
            <a:spLocks noChangeArrowheads="1"/>
          </p:cNvSpPr>
          <p:nvPr/>
        </p:nvSpPr>
        <p:spPr bwMode="auto">
          <a:xfrm>
            <a:off x="1811065" y="360191"/>
            <a:ext cx="6697663" cy="936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lnSpc>
                <a:spcPct val="65000"/>
              </a:lnSpc>
              <a:spcBef>
                <a:spcPct val="0"/>
              </a:spcBef>
              <a:buFontTx/>
              <a:buNone/>
            </a:pPr>
            <a:r>
              <a:rPr lang="lv-LV" altLang="lv-LV" sz="3600" dirty="0">
                <a:solidFill>
                  <a:srgbClr val="003366"/>
                </a:solidFill>
                <a:latin typeface="+mj-lt"/>
              </a:rPr>
              <a:t>LATVIA: GENERAL FACTS</a:t>
            </a:r>
          </a:p>
        </p:txBody>
      </p:sp>
      <p:pic>
        <p:nvPicPr>
          <p:cNvPr id="6148" name="Picture 42" descr="bez nosaukum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1601" y="5157192"/>
            <a:ext cx="9565704" cy="1656184"/>
          </a:xfrm>
          <a:prstGeom prst="rect">
            <a:avLst/>
          </a:prstGeom>
          <a:noFill/>
          <a:ln w="28575">
            <a:solidFill>
              <a:schemeClr val="hlink"/>
            </a:solidFill>
            <a:miter lim="800000"/>
            <a:headEnd/>
            <a:tailEnd/>
          </a:ln>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948592" y="4422964"/>
            <a:ext cx="2536331" cy="1752604"/>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76872" y="2151943"/>
            <a:ext cx="2831858" cy="2123892"/>
          </a:xfrm>
          <a:prstGeom prst="rect">
            <a:avLst/>
          </a:prstGeom>
        </p:spPr>
      </p:pic>
      <p:pic>
        <p:nvPicPr>
          <p:cNvPr id="8" name="Picture 2" descr="C:\Users\PRAXIS\Desktop\INDIJA\timthumb.php.jpg"/>
          <p:cNvPicPr>
            <a:picLocks noChangeAspect="1" noChangeArrowheads="1"/>
          </p:cNvPicPr>
          <p:nvPr/>
        </p:nvPicPr>
        <p:blipFill>
          <a:blip r:embed="rId5" cstate="print"/>
          <a:srcRect/>
          <a:stretch>
            <a:fillRect/>
          </a:stretch>
        </p:blipFill>
        <p:spPr bwMode="auto">
          <a:xfrm>
            <a:off x="8974484" y="448933"/>
            <a:ext cx="1962821" cy="932150"/>
          </a:xfrm>
          <a:prstGeom prst="rect">
            <a:avLst/>
          </a:prstGeom>
          <a:noFill/>
          <a:ln w="9525">
            <a:noFill/>
            <a:miter lim="800000"/>
            <a:headEnd/>
            <a:tailEnd/>
          </a:ln>
        </p:spPr>
      </p:pic>
      <p:pic>
        <p:nvPicPr>
          <p:cNvPr id="9" name="Picture 8"/>
          <p:cNvPicPr>
            <a:picLocks noChangeAspect="1"/>
          </p:cNvPicPr>
          <p:nvPr/>
        </p:nvPicPr>
        <p:blipFill>
          <a:blip r:embed="rId6" cstate="print">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tretch>
            <a:fillRect/>
          </a:stretch>
        </p:blipFill>
        <p:spPr>
          <a:xfrm>
            <a:off x="5159897" y="1484785"/>
            <a:ext cx="5518989" cy="3465003"/>
          </a:xfrm>
          <a:prstGeom prst="rect">
            <a:avLst/>
          </a:prstGeom>
        </p:spPr>
      </p:pic>
    </p:spTree>
    <p:extLst>
      <p:ext uri="{BB962C8B-B14F-4D97-AF65-F5344CB8AC3E}">
        <p14:creationId xmlns:p14="http://schemas.microsoft.com/office/powerpoint/2010/main" val="1586558584"/>
      </p:ext>
    </p:extLst>
  </p:cSld>
  <p:clrMapOvr>
    <a:masterClrMapping/>
  </p:clrMapOvr>
  <mc:AlternateContent xmlns:mc="http://schemas.openxmlformats.org/markup-compatibility/2006" xmlns:p14="http://schemas.microsoft.com/office/powerpoint/2010/main">
    <mc:Choice Requires="p14">
      <p:transition spd="slow" p14:dur="1750">
        <p14:doors dir="ver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B4FBC-F115-F8C1-FA5F-8BFCE115775B}"/>
              </a:ext>
            </a:extLst>
          </p:cNvPr>
          <p:cNvSpPr>
            <a:spLocks noGrp="1"/>
          </p:cNvSpPr>
          <p:nvPr>
            <p:ph type="title"/>
          </p:nvPr>
        </p:nvSpPr>
        <p:spPr>
          <a:xfrm>
            <a:off x="838200" y="536028"/>
            <a:ext cx="4519108" cy="1170912"/>
          </a:xfrm>
        </p:spPr>
        <p:txBody>
          <a:bodyPr vert="horz" lIns="91440" tIns="45720" rIns="91440" bIns="45720" rtlCol="0" anchor="ctr">
            <a:noAutofit/>
          </a:bodyPr>
          <a:lstStyle/>
          <a:p>
            <a:r>
              <a:rPr lang="en-US" sz="2400" kern="1200" dirty="0">
                <a:solidFill>
                  <a:schemeClr val="tx1"/>
                </a:solidFill>
                <a:latin typeface="+mj-lt"/>
                <a:ea typeface="+mj-ea"/>
                <a:cs typeface="+mj-cs"/>
              </a:rPr>
              <a:t>Natural resources: </a:t>
            </a:r>
            <a:br>
              <a:rPr lang="lv-LV" sz="2400" kern="1200" dirty="0">
                <a:solidFill>
                  <a:schemeClr val="tx1"/>
                </a:solidFill>
                <a:latin typeface="+mj-lt"/>
                <a:ea typeface="+mj-ea"/>
                <a:cs typeface="+mj-cs"/>
              </a:rPr>
            </a:br>
            <a:r>
              <a:rPr lang="en-US" sz="2400" kern="1200" dirty="0">
                <a:solidFill>
                  <a:schemeClr val="tx1"/>
                </a:solidFill>
                <a:latin typeface="+mj-lt"/>
                <a:ea typeface="+mj-ea"/>
                <a:cs typeface="+mj-cs"/>
              </a:rPr>
              <a:t>water, </a:t>
            </a:r>
            <a:r>
              <a:rPr lang="lv-LV" sz="2400" kern="1200" dirty="0" err="1">
                <a:solidFill>
                  <a:schemeClr val="tx1"/>
                </a:solidFill>
                <a:latin typeface="+mj-lt"/>
                <a:ea typeface="+mj-ea"/>
                <a:cs typeface="+mj-cs"/>
              </a:rPr>
              <a:t>timber</a:t>
            </a:r>
            <a:r>
              <a:rPr lang="lv-LV" sz="2400" kern="1200" dirty="0">
                <a:solidFill>
                  <a:schemeClr val="tx1"/>
                </a:solidFill>
                <a:latin typeface="+mj-lt"/>
                <a:ea typeface="+mj-ea"/>
                <a:cs typeface="+mj-cs"/>
              </a:rPr>
              <a:t>, </a:t>
            </a:r>
            <a:r>
              <a:rPr lang="lv-LV" sz="2400" kern="1200" dirty="0" err="1">
                <a:solidFill>
                  <a:schemeClr val="tx1"/>
                </a:solidFill>
                <a:latin typeface="+mj-lt"/>
                <a:ea typeface="+mj-ea"/>
                <a:cs typeface="+mj-cs"/>
              </a:rPr>
              <a:t>sand</a:t>
            </a:r>
            <a:r>
              <a:rPr lang="lv-LV" sz="2400" kern="1200" dirty="0">
                <a:solidFill>
                  <a:schemeClr val="tx1"/>
                </a:solidFill>
                <a:latin typeface="+mj-lt"/>
                <a:ea typeface="+mj-ea"/>
                <a:cs typeface="+mj-cs"/>
              </a:rPr>
              <a:t>, </a:t>
            </a:r>
            <a:r>
              <a:rPr lang="lv-LV" sz="2400" kern="1200" dirty="0" err="1">
                <a:solidFill>
                  <a:schemeClr val="tx1"/>
                </a:solidFill>
                <a:latin typeface="+mj-lt"/>
                <a:ea typeface="+mj-ea"/>
                <a:cs typeface="+mj-cs"/>
              </a:rPr>
              <a:t>gravel</a:t>
            </a:r>
            <a:r>
              <a:rPr lang="lv-LV" sz="2400" kern="1200" dirty="0">
                <a:solidFill>
                  <a:schemeClr val="tx1"/>
                </a:solidFill>
                <a:latin typeface="+mj-lt"/>
                <a:ea typeface="+mj-ea"/>
                <a:cs typeface="+mj-cs"/>
              </a:rPr>
              <a:t>, </a:t>
            </a:r>
            <a:r>
              <a:rPr lang="lv-LV" sz="2400" kern="1200" dirty="0" err="1">
                <a:solidFill>
                  <a:schemeClr val="tx1"/>
                </a:solidFill>
                <a:latin typeface="+mj-lt"/>
                <a:ea typeface="+mj-ea"/>
                <a:cs typeface="+mj-cs"/>
              </a:rPr>
              <a:t>dolomite</a:t>
            </a:r>
            <a:r>
              <a:rPr lang="lv-LV" sz="2400" kern="1200" dirty="0">
                <a:solidFill>
                  <a:schemeClr val="tx1"/>
                </a:solidFill>
                <a:latin typeface="+mj-lt"/>
                <a:ea typeface="+mj-ea"/>
                <a:cs typeface="+mj-cs"/>
              </a:rPr>
              <a:t>, </a:t>
            </a:r>
            <a:r>
              <a:rPr lang="lv-LV" sz="2400" kern="1200" dirty="0" err="1">
                <a:solidFill>
                  <a:schemeClr val="tx1"/>
                </a:solidFill>
                <a:latin typeface="+mj-lt"/>
                <a:ea typeface="+mj-ea"/>
                <a:cs typeface="+mj-cs"/>
              </a:rPr>
              <a:t>limestone</a:t>
            </a:r>
            <a:r>
              <a:rPr lang="lv-LV" sz="2400" kern="1200" dirty="0">
                <a:solidFill>
                  <a:schemeClr val="tx1"/>
                </a:solidFill>
                <a:latin typeface="+mj-lt"/>
                <a:ea typeface="+mj-ea"/>
                <a:cs typeface="+mj-cs"/>
              </a:rPr>
              <a:t>, </a:t>
            </a:r>
            <a:r>
              <a:rPr lang="lv-LV" sz="2400" kern="1200" dirty="0" err="1">
                <a:solidFill>
                  <a:schemeClr val="tx1"/>
                </a:solidFill>
                <a:latin typeface="+mj-lt"/>
                <a:ea typeface="+mj-ea"/>
                <a:cs typeface="+mj-cs"/>
              </a:rPr>
              <a:t>peat</a:t>
            </a:r>
            <a:r>
              <a:rPr lang="lv-LV" sz="2400" kern="1200" dirty="0">
                <a:solidFill>
                  <a:schemeClr val="tx1"/>
                </a:solidFill>
                <a:latin typeface="+mj-lt"/>
                <a:ea typeface="+mj-ea"/>
                <a:cs typeface="+mj-cs"/>
              </a:rPr>
              <a:t>, </a:t>
            </a:r>
            <a:r>
              <a:rPr lang="lv-LV" sz="2400" kern="1200" dirty="0" err="1">
                <a:solidFill>
                  <a:schemeClr val="tx1"/>
                </a:solidFill>
                <a:latin typeface="+mj-lt"/>
                <a:ea typeface="+mj-ea"/>
                <a:cs typeface="+mj-cs"/>
              </a:rPr>
              <a:t>clay</a:t>
            </a:r>
            <a:r>
              <a:rPr lang="lv-LV" sz="2400" kern="1200" dirty="0">
                <a:solidFill>
                  <a:schemeClr val="tx1"/>
                </a:solidFill>
                <a:latin typeface="+mj-lt"/>
                <a:ea typeface="+mj-ea"/>
                <a:cs typeface="+mj-cs"/>
              </a:rPr>
              <a:t>,</a:t>
            </a:r>
            <a:br>
              <a:rPr lang="lv-LV" sz="2400" kern="1200" dirty="0">
                <a:solidFill>
                  <a:schemeClr val="tx1"/>
                </a:solidFill>
                <a:latin typeface="+mj-lt"/>
                <a:ea typeface="+mj-ea"/>
                <a:cs typeface="+mj-cs"/>
              </a:rPr>
            </a:br>
            <a:r>
              <a:rPr lang="lv-LV" sz="2400" kern="1200" dirty="0" err="1">
                <a:solidFill>
                  <a:schemeClr val="tx1"/>
                </a:solidFill>
                <a:latin typeface="+mj-lt"/>
                <a:ea typeface="+mj-ea"/>
                <a:cs typeface="+mj-cs"/>
              </a:rPr>
              <a:t>rich</a:t>
            </a:r>
            <a:r>
              <a:rPr lang="lv-LV" sz="2400" kern="1200" dirty="0">
                <a:solidFill>
                  <a:schemeClr val="tx1"/>
                </a:solidFill>
                <a:latin typeface="+mj-lt"/>
                <a:ea typeface="+mj-ea"/>
                <a:cs typeface="+mj-cs"/>
              </a:rPr>
              <a:t> </a:t>
            </a:r>
            <a:r>
              <a:rPr lang="lv-LV" sz="2400" kern="1200" dirty="0" err="1">
                <a:solidFill>
                  <a:schemeClr val="tx1"/>
                </a:solidFill>
                <a:latin typeface="+mj-lt"/>
                <a:ea typeface="+mj-ea"/>
                <a:cs typeface="+mj-cs"/>
              </a:rPr>
              <a:t>biodiversity</a:t>
            </a:r>
            <a:endParaRPr lang="en-US" sz="2400" kern="1200" dirty="0">
              <a:solidFill>
                <a:schemeClr val="tx1"/>
              </a:solidFill>
              <a:latin typeface="+mj-lt"/>
              <a:ea typeface="+mj-ea"/>
              <a:cs typeface="+mj-cs"/>
            </a:endParaRPr>
          </a:p>
        </p:txBody>
      </p:sp>
      <p:pic>
        <p:nvPicPr>
          <p:cNvPr id="7" name="Content Placeholder 6">
            <a:extLst>
              <a:ext uri="{FF2B5EF4-FFF2-40B4-BE49-F238E27FC236}">
                <a16:creationId xmlns:a16="http://schemas.microsoft.com/office/drawing/2014/main" id="{4753F448-AD30-BC97-1632-2E4B40C6957A}"/>
              </a:ext>
            </a:extLst>
          </p:cNvPr>
          <p:cNvPicPr>
            <a:picLocks noGrp="1" noChangeAspect="1"/>
          </p:cNvPicPr>
          <p:nvPr>
            <p:ph sz="quarter" idx="4294967295"/>
          </p:nvPr>
        </p:nvPicPr>
        <p:blipFill>
          <a:blip r:embed="rId2"/>
          <a:srcRect t="9205" r="1" b="21360"/>
          <a:stretch>
            <a:fillRect/>
          </a:stretch>
        </p:blipFill>
        <p:spPr>
          <a:xfrm>
            <a:off x="4883150" y="0"/>
            <a:ext cx="7308850" cy="3365500"/>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6" name="Content Placeholder 5">
            <a:extLst>
              <a:ext uri="{FF2B5EF4-FFF2-40B4-BE49-F238E27FC236}">
                <a16:creationId xmlns:a16="http://schemas.microsoft.com/office/drawing/2014/main" id="{F9F75888-8372-47AC-9A89-D4B591F61A40}"/>
              </a:ext>
            </a:extLst>
          </p:cNvPr>
          <p:cNvPicPr>
            <a:picLocks noGrp="1" noChangeAspect="1"/>
          </p:cNvPicPr>
          <p:nvPr>
            <p:ph sz="quarter" idx="4294967295"/>
          </p:nvPr>
        </p:nvPicPr>
        <p:blipFill>
          <a:blip r:embed="rId3"/>
          <a:srcRect t="18061" r="1" b="1"/>
          <a:stretch>
            <a:fillRect/>
          </a:stretch>
        </p:blipFill>
        <p:spPr>
          <a:xfrm>
            <a:off x="4883150" y="3492500"/>
            <a:ext cx="7308850" cy="3365500"/>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p:nvSpPr>
          <p:cNvPr id="3" name="Text Placeholder 2">
            <a:extLst>
              <a:ext uri="{FF2B5EF4-FFF2-40B4-BE49-F238E27FC236}">
                <a16:creationId xmlns:a16="http://schemas.microsoft.com/office/drawing/2014/main" id="{0065C53B-0352-FEFD-92A5-C7ACC51E4323}"/>
              </a:ext>
            </a:extLst>
          </p:cNvPr>
          <p:cNvSpPr>
            <a:spLocks noGrp="1"/>
          </p:cNvSpPr>
          <p:nvPr>
            <p:ph type="body" sz="half" idx="4294967295"/>
          </p:nvPr>
        </p:nvSpPr>
        <p:spPr>
          <a:xfrm>
            <a:off x="0" y="2513013"/>
            <a:ext cx="4833938" cy="3663950"/>
          </a:xfrm>
        </p:spPr>
        <p:txBody>
          <a:bodyPr vert="horz" lIns="91440" tIns="45720" rIns="91440" bIns="45720" rtlCol="0">
            <a:normAutofit/>
          </a:bodyPr>
          <a:lstStyle/>
          <a:p>
            <a:endParaRPr lang="en-US" sz="2000"/>
          </a:p>
          <a:p>
            <a:endParaRPr lang="en-US" sz="2000"/>
          </a:p>
        </p:txBody>
      </p:sp>
      <p:pic>
        <p:nvPicPr>
          <p:cNvPr id="8" name="Picture 7">
            <a:extLst>
              <a:ext uri="{FF2B5EF4-FFF2-40B4-BE49-F238E27FC236}">
                <a16:creationId xmlns:a16="http://schemas.microsoft.com/office/drawing/2014/main" id="{6D26AB8B-E9D8-9CA0-11DC-3B8EDBA8D101}"/>
              </a:ext>
            </a:extLst>
          </p:cNvPr>
          <p:cNvPicPr>
            <a:picLocks noChangeAspect="1"/>
          </p:cNvPicPr>
          <p:nvPr/>
        </p:nvPicPr>
        <p:blipFill>
          <a:blip r:embed="rId4"/>
          <a:stretch>
            <a:fillRect/>
          </a:stretch>
        </p:blipFill>
        <p:spPr>
          <a:xfrm>
            <a:off x="570995" y="2162555"/>
            <a:ext cx="5012330" cy="3346694"/>
          </a:xfrm>
          <a:prstGeom prst="rect">
            <a:avLst/>
          </a:prstGeom>
        </p:spPr>
      </p:pic>
      <p:pic>
        <p:nvPicPr>
          <p:cNvPr id="9" name="Picture 8">
            <a:extLst>
              <a:ext uri="{FF2B5EF4-FFF2-40B4-BE49-F238E27FC236}">
                <a16:creationId xmlns:a16="http://schemas.microsoft.com/office/drawing/2014/main" id="{8B9DE812-CF93-2691-AFE6-4B61B67BE9B4}"/>
              </a:ext>
            </a:extLst>
          </p:cNvPr>
          <p:cNvPicPr>
            <a:picLocks noChangeAspect="1"/>
          </p:cNvPicPr>
          <p:nvPr/>
        </p:nvPicPr>
        <p:blipFill>
          <a:blip r:embed="rId5"/>
          <a:stretch>
            <a:fillRect/>
          </a:stretch>
        </p:blipFill>
        <p:spPr>
          <a:xfrm>
            <a:off x="441063" y="5886036"/>
            <a:ext cx="1417654" cy="673606"/>
          </a:xfrm>
          <a:prstGeom prst="rect">
            <a:avLst/>
          </a:prstGeom>
        </p:spPr>
      </p:pic>
    </p:spTree>
    <p:extLst>
      <p:ext uri="{BB962C8B-B14F-4D97-AF65-F5344CB8AC3E}">
        <p14:creationId xmlns:p14="http://schemas.microsoft.com/office/powerpoint/2010/main" val="4548469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2210039" y="968534"/>
            <a:ext cx="7028554" cy="58326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descr="C:\Users\PRAXIS\Desktop\INDIJA\timthumb.php.jpg"/>
          <p:cNvPicPr>
            <a:picLocks noChangeAspect="1" noChangeArrowheads="1"/>
          </p:cNvPicPr>
          <p:nvPr/>
        </p:nvPicPr>
        <p:blipFill>
          <a:blip r:embed="rId4" cstate="print"/>
          <a:srcRect/>
          <a:stretch>
            <a:fillRect/>
          </a:stretch>
        </p:blipFill>
        <p:spPr bwMode="auto">
          <a:xfrm>
            <a:off x="9603134" y="968534"/>
            <a:ext cx="1962821" cy="932150"/>
          </a:xfrm>
          <a:prstGeom prst="rect">
            <a:avLst/>
          </a:prstGeom>
          <a:noFill/>
          <a:ln w="9525">
            <a:noFill/>
            <a:miter lim="800000"/>
            <a:headEnd/>
            <a:tailEnd/>
          </a:ln>
        </p:spPr>
      </p:pic>
      <p:pic>
        <p:nvPicPr>
          <p:cNvPr id="2051"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04864" y="4293096"/>
            <a:ext cx="2788844" cy="23454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Grp="1" noChangeAspect="1" noChangeArrowheads="1"/>
          </p:cNvPicPr>
          <p:nvPr>
            <p:ph idx="1"/>
          </p:nvPr>
        </p:nvPicPr>
        <p:blipFill>
          <a:blip r:embed="rId6" cstate="print">
            <a:extLst>
              <a:ext uri="{28A0092B-C50C-407E-A947-70E740481C1C}">
                <a14:useLocalDpi xmlns:a14="http://schemas.microsoft.com/office/drawing/2010/main" val="0"/>
              </a:ext>
            </a:extLst>
          </a:blip>
          <a:srcRect/>
          <a:stretch>
            <a:fillRect/>
          </a:stretch>
        </p:blipFill>
        <p:spPr bwMode="auto">
          <a:xfrm>
            <a:off x="-3348880" y="1628800"/>
            <a:ext cx="2788844" cy="26988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2351584" y="260648"/>
            <a:ext cx="4122924" cy="707886"/>
          </a:xfrm>
          <a:prstGeom prst="rect">
            <a:avLst/>
          </a:prstGeom>
        </p:spPr>
        <p:txBody>
          <a:bodyPr wrap="none">
            <a:spAutoFit/>
          </a:bodyPr>
          <a:lstStyle/>
          <a:p>
            <a:r>
              <a:rPr lang="en-US" sz="4000" dirty="0">
                <a:solidFill>
                  <a:srgbClr val="003366"/>
                </a:solidFill>
                <a:latin typeface="Trebuchet MS" pitchFamily="34" charset="0"/>
              </a:rPr>
              <a:t>LATVIA</a:t>
            </a:r>
            <a:r>
              <a:rPr lang="lv-LV" sz="4000" dirty="0">
                <a:solidFill>
                  <a:srgbClr val="003366"/>
                </a:solidFill>
                <a:latin typeface="Trebuchet MS" panose="020B0603020202020204" pitchFamily="34" charset="0"/>
              </a:rPr>
              <a:t>N HISTORY</a:t>
            </a:r>
          </a:p>
        </p:txBody>
      </p:sp>
    </p:spTree>
    <p:extLst>
      <p:ext uri="{BB962C8B-B14F-4D97-AF65-F5344CB8AC3E}">
        <p14:creationId xmlns:p14="http://schemas.microsoft.com/office/powerpoint/2010/main" val="2316250413"/>
      </p:ext>
    </p:extLst>
  </p:cSld>
  <p:clrMapOvr>
    <a:masterClrMapping/>
  </p:clrMapOvr>
  <mc:AlternateContent xmlns:mc="http://schemas.openxmlformats.org/markup-compatibility/2006" xmlns:p14="http://schemas.microsoft.com/office/powerpoint/2010/main">
    <mc:Choice Requires="p14">
      <p:transition spd="slow" p14:dur="1750">
        <p14:doors dir="ver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4513F69C-3D6D-4E72-9289-5BC3584D6D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A53E1B9-2D21-7659-539D-43B16097A18B}"/>
              </a:ext>
            </a:extLst>
          </p:cNvPr>
          <p:cNvSpPr>
            <a:spLocks noGrp="1"/>
          </p:cNvSpPr>
          <p:nvPr>
            <p:ph type="title"/>
          </p:nvPr>
        </p:nvSpPr>
        <p:spPr>
          <a:xfrm>
            <a:off x="7527223" y="557189"/>
            <a:ext cx="3826577" cy="1671566"/>
          </a:xfrm>
        </p:spPr>
        <p:txBody>
          <a:bodyPr vert="horz" lIns="91440" tIns="45720" rIns="91440" bIns="45720" rtlCol="0">
            <a:normAutofit/>
          </a:bodyPr>
          <a:lstStyle/>
          <a:p>
            <a:r>
              <a:rPr lang="lv-LV" sz="2400" dirty="0" err="1">
                <a:latin typeface="+mn-lt"/>
              </a:rPr>
              <a:t>Religions</a:t>
            </a:r>
            <a:r>
              <a:rPr lang="lv-LV" sz="2400" dirty="0">
                <a:latin typeface="+mn-lt"/>
              </a:rPr>
              <a:t> </a:t>
            </a:r>
            <a:r>
              <a:rPr lang="lv-LV" sz="2400" dirty="0" err="1">
                <a:latin typeface="+mn-lt"/>
              </a:rPr>
              <a:t>in</a:t>
            </a:r>
            <a:r>
              <a:rPr lang="lv-LV" sz="2400" dirty="0">
                <a:latin typeface="+mn-lt"/>
              </a:rPr>
              <a:t> Latvia:</a:t>
            </a:r>
            <a:br>
              <a:rPr lang="lv-LV" sz="2400" dirty="0">
                <a:latin typeface="+mn-lt"/>
              </a:rPr>
            </a:br>
            <a:r>
              <a:rPr lang="lv-LV" sz="2400" dirty="0" err="1">
                <a:latin typeface="+mn-lt"/>
              </a:rPr>
              <a:t>Evangelic</a:t>
            </a:r>
            <a:r>
              <a:rPr lang="lv-LV" sz="2400" dirty="0">
                <a:latin typeface="+mn-lt"/>
              </a:rPr>
              <a:t> </a:t>
            </a:r>
            <a:r>
              <a:rPr lang="lv-LV" sz="2400" dirty="0" err="1">
                <a:latin typeface="+mn-lt"/>
              </a:rPr>
              <a:t>Lutheran</a:t>
            </a:r>
            <a:r>
              <a:rPr lang="lv-LV" sz="2400" dirty="0">
                <a:latin typeface="+mn-lt"/>
              </a:rPr>
              <a:t>, </a:t>
            </a:r>
            <a:br>
              <a:rPr lang="lv-LV" sz="2400" dirty="0">
                <a:latin typeface="+mn-lt"/>
              </a:rPr>
            </a:br>
            <a:r>
              <a:rPr lang="lv-LV" sz="2400" dirty="0" err="1">
                <a:latin typeface="+mn-lt"/>
              </a:rPr>
              <a:t>Roman</a:t>
            </a:r>
            <a:r>
              <a:rPr lang="lv-LV" sz="2400" dirty="0">
                <a:latin typeface="+mn-lt"/>
              </a:rPr>
              <a:t> </a:t>
            </a:r>
            <a:r>
              <a:rPr lang="lv-LV" sz="2400" dirty="0" err="1">
                <a:latin typeface="+mn-lt"/>
              </a:rPr>
              <a:t>Catholic</a:t>
            </a:r>
            <a:r>
              <a:rPr lang="lv-LV" sz="2400" dirty="0">
                <a:latin typeface="+mn-lt"/>
              </a:rPr>
              <a:t>, </a:t>
            </a:r>
            <a:br>
              <a:rPr lang="lv-LV" sz="2400" dirty="0">
                <a:latin typeface="+mn-lt"/>
              </a:rPr>
            </a:br>
            <a:r>
              <a:rPr lang="lv-LV" sz="2400" dirty="0" err="1">
                <a:latin typeface="+mn-lt"/>
              </a:rPr>
              <a:t>Russian</a:t>
            </a:r>
            <a:r>
              <a:rPr lang="lv-LV" sz="2400" dirty="0">
                <a:latin typeface="+mn-lt"/>
              </a:rPr>
              <a:t> </a:t>
            </a:r>
            <a:r>
              <a:rPr lang="lv-LV" sz="2400" dirty="0" err="1">
                <a:latin typeface="+mn-lt"/>
              </a:rPr>
              <a:t>Ortodox</a:t>
            </a:r>
            <a:endParaRPr lang="en-US" sz="2400" dirty="0">
              <a:latin typeface="+mn-lt"/>
            </a:endParaRPr>
          </a:p>
        </p:txBody>
      </p:sp>
      <p:pic>
        <p:nvPicPr>
          <p:cNvPr id="6" name="Picture 3" descr="A organ pipe with towers and towers&#10;&#10;AI-generated content may be incorrect."/>
          <p:cNvPicPr>
            <a:picLocks noChangeAspect="1" noChangeArrowheads="1"/>
          </p:cNvPicPr>
          <p:nvPr/>
        </p:nvPicPr>
        <p:blipFill>
          <a:blip r:embed="rId2" cstate="print">
            <a:extLst>
              <a:ext uri="{28A0092B-C50C-407E-A947-70E740481C1C}">
                <a14:useLocalDpi xmlns:a14="http://schemas.microsoft.com/office/drawing/2010/main" val="0"/>
              </a:ext>
            </a:extLst>
          </a:blip>
          <a:srcRect l="2953"/>
          <a:stretch>
            <a:fillRect/>
          </a:stretch>
        </p:blipFill>
        <p:spPr bwMode="auto">
          <a:xfrm>
            <a:off x="5623985" y="685846"/>
            <a:ext cx="1674796" cy="187228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A building with gold domes and a blue sky with clouds&#10;&#10;AI-generated content may be incorrect.">
            <a:extLst>
              <a:ext uri="{FF2B5EF4-FFF2-40B4-BE49-F238E27FC236}">
                <a16:creationId xmlns:a16="http://schemas.microsoft.com/office/drawing/2014/main" id="{52CA8A80-9CC4-91E9-8C56-FDC8DC7A7349}"/>
              </a:ext>
            </a:extLst>
          </p:cNvPr>
          <p:cNvPicPr>
            <a:picLocks noChangeAspect="1"/>
          </p:cNvPicPr>
          <p:nvPr/>
        </p:nvPicPr>
        <p:blipFill>
          <a:blip r:embed="rId3"/>
          <a:srcRect l="350" r="1" b="1"/>
          <a:stretch>
            <a:fillRect/>
          </a:stretch>
        </p:blipFill>
        <p:spPr>
          <a:xfrm>
            <a:off x="4063447" y="3664509"/>
            <a:ext cx="3030689" cy="2228757"/>
          </a:xfrm>
          <a:prstGeom prst="rect">
            <a:avLst/>
          </a:prstGeom>
        </p:spPr>
      </p:pic>
      <p:pic>
        <p:nvPicPr>
          <p:cNvPr id="5"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r="8487" b="1"/>
          <a:stretch>
            <a:fillRect/>
          </a:stretch>
        </p:blipFill>
        <p:spPr bwMode="auto">
          <a:xfrm>
            <a:off x="521277" y="174722"/>
            <a:ext cx="4874266" cy="330230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Attēlu rezultāti vaicājumam “google pope john paul the second in aglona 1993 images”"/>
          <p:cNvPicPr/>
          <p:nvPr/>
        </p:nvPicPr>
        <p:blipFill>
          <a:blip r:embed="rId5" cstate="print"/>
          <a:srcRect l="36" r="9463" b="3"/>
          <a:stretch>
            <a:fillRect/>
          </a:stretch>
        </p:blipFill>
        <p:spPr bwMode="auto">
          <a:xfrm>
            <a:off x="521277" y="3673556"/>
            <a:ext cx="3020892" cy="2219710"/>
          </a:xfrm>
          <a:prstGeom prst="rect">
            <a:avLst/>
          </a:prstGeom>
          <a:noFill/>
        </p:spPr>
      </p:pic>
      <p:pic>
        <p:nvPicPr>
          <p:cNvPr id="3" name="Picture 2">
            <a:extLst>
              <a:ext uri="{FF2B5EF4-FFF2-40B4-BE49-F238E27FC236}">
                <a16:creationId xmlns:a16="http://schemas.microsoft.com/office/drawing/2014/main" id="{38671111-4AA1-606E-A801-DD009B4350E8}"/>
              </a:ext>
            </a:extLst>
          </p:cNvPr>
          <p:cNvPicPr>
            <a:picLocks noChangeAspect="1"/>
          </p:cNvPicPr>
          <p:nvPr/>
        </p:nvPicPr>
        <p:blipFill>
          <a:blip r:embed="rId6"/>
          <a:srcRect l="11072" r="3081" b="-1"/>
          <a:stretch>
            <a:fillRect/>
          </a:stretch>
        </p:blipFill>
        <p:spPr>
          <a:xfrm>
            <a:off x="10865224" y="97684"/>
            <a:ext cx="1176266" cy="651063"/>
          </a:xfrm>
          <a:prstGeom prst="rect">
            <a:avLst/>
          </a:prstGeom>
        </p:spPr>
      </p:pic>
      <p:sp>
        <p:nvSpPr>
          <p:cNvPr id="4" name="Content Placeholder 3">
            <a:extLst>
              <a:ext uri="{FF2B5EF4-FFF2-40B4-BE49-F238E27FC236}">
                <a16:creationId xmlns:a16="http://schemas.microsoft.com/office/drawing/2014/main" id="{76FAC3FC-3F46-8C73-A1CD-162BC5AEF5EF}"/>
              </a:ext>
            </a:extLst>
          </p:cNvPr>
          <p:cNvSpPr>
            <a:spLocks noGrp="1"/>
          </p:cNvSpPr>
          <p:nvPr>
            <p:ph idx="1"/>
          </p:nvPr>
        </p:nvSpPr>
        <p:spPr>
          <a:xfrm>
            <a:off x="7527223" y="2400475"/>
            <a:ext cx="3826578" cy="3776488"/>
          </a:xfrm>
        </p:spPr>
        <p:txBody>
          <a:bodyPr vert="horz" lIns="91440" tIns="45720" rIns="91440" bIns="45720" rtlCol="0">
            <a:normAutofit/>
          </a:bodyPr>
          <a:lstStyle/>
          <a:p>
            <a:pPr marL="274320">
              <a:spcBef>
                <a:spcPct val="0"/>
              </a:spcBef>
              <a:spcAft>
                <a:spcPts val="600"/>
              </a:spcAft>
              <a:buClr>
                <a:srgbClr val="0BD0D9"/>
              </a:buClr>
              <a:buSzPct val="95000"/>
              <a:defRPr/>
            </a:pPr>
            <a:endParaRPr lang="lv-LV" altLang="lv-LV" sz="2000" dirty="0"/>
          </a:p>
          <a:p>
            <a:pPr marL="274320">
              <a:spcBef>
                <a:spcPct val="0"/>
              </a:spcBef>
              <a:spcAft>
                <a:spcPts val="600"/>
              </a:spcAft>
              <a:buClr>
                <a:srgbClr val="0BD0D9"/>
              </a:buClr>
              <a:buSzPct val="95000"/>
              <a:defRPr/>
            </a:pPr>
            <a:r>
              <a:rPr lang="lv-LV" altLang="lv-LV" sz="2200" dirty="0"/>
              <a:t>Popes </a:t>
            </a:r>
            <a:r>
              <a:rPr lang="lv-LV" altLang="lv-LV" sz="2200" dirty="0" err="1"/>
              <a:t>visited</a:t>
            </a:r>
            <a:r>
              <a:rPr lang="lv-LV" altLang="lv-LV" sz="2200" dirty="0"/>
              <a:t> </a:t>
            </a:r>
            <a:r>
              <a:rPr lang="lv-LV" altLang="lv-LV" sz="2200" dirty="0" err="1"/>
              <a:t>Riga</a:t>
            </a:r>
            <a:r>
              <a:rPr lang="lv-LV" altLang="lv-LV" sz="2200" dirty="0"/>
              <a:t> </a:t>
            </a:r>
            <a:r>
              <a:rPr lang="lv-LV" altLang="lv-LV" sz="2200" dirty="0" err="1"/>
              <a:t>and</a:t>
            </a:r>
            <a:r>
              <a:rPr lang="lv-LV" altLang="lv-LV" sz="2200" dirty="0"/>
              <a:t> Aglona – </a:t>
            </a:r>
            <a:r>
              <a:rPr lang="lv-LV" altLang="lv-LV" sz="2200" dirty="0" err="1"/>
              <a:t>John</a:t>
            </a:r>
            <a:r>
              <a:rPr lang="lv-LV" altLang="lv-LV" sz="2200" dirty="0"/>
              <a:t> Paul II, 1993, </a:t>
            </a:r>
            <a:r>
              <a:rPr lang="lv-LV" altLang="lv-LV" sz="2200" dirty="0" err="1"/>
              <a:t>pope</a:t>
            </a:r>
            <a:r>
              <a:rPr lang="lv-LV" altLang="lv-LV" sz="2200" dirty="0"/>
              <a:t> </a:t>
            </a:r>
            <a:r>
              <a:rPr lang="lv-LV" altLang="lv-LV" sz="2200" dirty="0" err="1"/>
              <a:t>Fransiskus</a:t>
            </a:r>
            <a:r>
              <a:rPr lang="lv-LV" altLang="lv-LV" sz="2200" dirty="0"/>
              <a:t>- 2018</a:t>
            </a:r>
          </a:p>
          <a:p>
            <a:pPr marL="274320">
              <a:spcBef>
                <a:spcPct val="0"/>
              </a:spcBef>
              <a:spcAft>
                <a:spcPts val="600"/>
              </a:spcAft>
              <a:buClr>
                <a:srgbClr val="0BD0D9"/>
              </a:buClr>
              <a:buSzPct val="95000"/>
              <a:defRPr/>
            </a:pPr>
            <a:endParaRPr lang="lv-LV" altLang="lv-LV" sz="2200" dirty="0"/>
          </a:p>
          <a:p>
            <a:pPr marL="274320">
              <a:spcBef>
                <a:spcPct val="0"/>
              </a:spcBef>
              <a:spcAft>
                <a:spcPts val="600"/>
              </a:spcAft>
              <a:buClr>
                <a:srgbClr val="0BD0D9"/>
              </a:buClr>
              <a:buSzPct val="95000"/>
              <a:defRPr/>
            </a:pPr>
            <a:r>
              <a:rPr lang="lv-LV" altLang="lv-LV" sz="2200" dirty="0" err="1"/>
              <a:t>Organ</a:t>
            </a:r>
            <a:r>
              <a:rPr lang="lv-LV" altLang="lv-LV" sz="2200" dirty="0"/>
              <a:t> </a:t>
            </a:r>
            <a:r>
              <a:rPr lang="lv-LV" altLang="lv-LV" sz="2200" dirty="0" err="1"/>
              <a:t>in</a:t>
            </a:r>
            <a:r>
              <a:rPr lang="lv-LV" altLang="lv-LV" sz="2200" dirty="0"/>
              <a:t> </a:t>
            </a:r>
            <a:r>
              <a:rPr lang="lv-LV" altLang="lv-LV" sz="2200" dirty="0" err="1"/>
              <a:t>the</a:t>
            </a:r>
            <a:r>
              <a:rPr lang="lv-LV" altLang="lv-LV" sz="2200" dirty="0"/>
              <a:t> </a:t>
            </a:r>
            <a:r>
              <a:rPr lang="lv-LV" altLang="lv-LV" sz="2200" dirty="0" err="1"/>
              <a:t>Riga</a:t>
            </a:r>
            <a:r>
              <a:rPr lang="lv-LV" altLang="lv-LV" sz="2200" dirty="0"/>
              <a:t> Dome </a:t>
            </a:r>
            <a:r>
              <a:rPr lang="lv-LV" altLang="lv-LV" sz="2200" dirty="0" err="1"/>
              <a:t>Cathedral</a:t>
            </a:r>
            <a:r>
              <a:rPr lang="lv-LV" altLang="lv-LV" sz="2200" dirty="0"/>
              <a:t> (19 cent.) – </a:t>
            </a:r>
            <a:r>
              <a:rPr lang="lv-LV" altLang="lv-LV" sz="2200" dirty="0" err="1"/>
              <a:t>one</a:t>
            </a:r>
            <a:r>
              <a:rPr lang="lv-LV" altLang="lv-LV" sz="2200" dirty="0"/>
              <a:t> </a:t>
            </a:r>
            <a:r>
              <a:rPr lang="lv-LV" altLang="lv-LV" sz="2200" dirty="0" err="1"/>
              <a:t>of</a:t>
            </a:r>
            <a:r>
              <a:rPr lang="lv-LV" altLang="lv-LV" sz="2200" dirty="0"/>
              <a:t> </a:t>
            </a:r>
            <a:r>
              <a:rPr lang="lv-LV" altLang="lv-LV" sz="2200" dirty="0" err="1"/>
              <a:t>the</a:t>
            </a:r>
            <a:r>
              <a:rPr lang="lv-LV" altLang="lv-LV" sz="2200" dirty="0"/>
              <a:t> </a:t>
            </a:r>
            <a:r>
              <a:rPr lang="lv-LV" altLang="lv-LV" sz="2200" dirty="0" err="1"/>
              <a:t>biggest</a:t>
            </a:r>
            <a:r>
              <a:rPr lang="lv-LV" altLang="lv-LV" sz="2200" dirty="0"/>
              <a:t> </a:t>
            </a:r>
            <a:r>
              <a:rPr lang="lv-LV" altLang="lv-LV" sz="2200" dirty="0" err="1"/>
              <a:t>in</a:t>
            </a:r>
            <a:r>
              <a:rPr lang="lv-LV" altLang="lv-LV" sz="2200" dirty="0"/>
              <a:t> </a:t>
            </a:r>
            <a:r>
              <a:rPr lang="lv-LV" altLang="lv-LV" sz="2200" dirty="0" err="1"/>
              <a:t>Europe</a:t>
            </a:r>
            <a:endParaRPr lang="lv-LV" altLang="lv-LV" sz="2200" dirty="0"/>
          </a:p>
          <a:p>
            <a:pPr marL="274320">
              <a:spcBef>
                <a:spcPct val="0"/>
              </a:spcBef>
              <a:spcAft>
                <a:spcPts val="600"/>
              </a:spcAft>
              <a:buClr>
                <a:srgbClr val="0BD0D9"/>
              </a:buClr>
              <a:buSzPct val="95000"/>
              <a:defRPr/>
            </a:pPr>
            <a:endParaRPr lang="lv-LV" altLang="lv-LV" sz="2200" dirty="0"/>
          </a:p>
          <a:p>
            <a:pPr marL="274320">
              <a:spcBef>
                <a:spcPct val="0"/>
              </a:spcBef>
              <a:spcAft>
                <a:spcPts val="600"/>
              </a:spcAft>
              <a:buClr>
                <a:srgbClr val="0BD0D9"/>
              </a:buClr>
              <a:buSzPct val="95000"/>
              <a:defRPr/>
            </a:pPr>
            <a:r>
              <a:rPr lang="lv-LV" altLang="lv-LV" sz="2200" dirty="0" err="1"/>
              <a:t>New</a:t>
            </a:r>
            <a:r>
              <a:rPr lang="lv-LV" altLang="lv-LV" sz="2200" dirty="0"/>
              <a:t> </a:t>
            </a:r>
            <a:r>
              <a:rPr lang="lv-LV" altLang="lv-LV" sz="2200" dirty="0" err="1"/>
              <a:t>religious</a:t>
            </a:r>
            <a:r>
              <a:rPr lang="lv-LV" altLang="lv-LV" sz="2200" dirty="0"/>
              <a:t> </a:t>
            </a:r>
            <a:r>
              <a:rPr lang="lv-LV" altLang="lv-LV" sz="2200" dirty="0" err="1"/>
              <a:t>movements</a:t>
            </a:r>
            <a:r>
              <a:rPr lang="lv-LV" altLang="lv-LV" sz="2200" dirty="0"/>
              <a:t>, </a:t>
            </a:r>
            <a:r>
              <a:rPr lang="lv-LV" altLang="lv-LV" sz="2200" dirty="0" err="1"/>
              <a:t>New</a:t>
            </a:r>
            <a:r>
              <a:rPr lang="lv-LV" altLang="lv-LV" sz="2200" dirty="0"/>
              <a:t> </a:t>
            </a:r>
            <a:r>
              <a:rPr lang="lv-LV" altLang="lv-LV" sz="2200" dirty="0" err="1"/>
              <a:t>Age</a:t>
            </a:r>
            <a:r>
              <a:rPr lang="lv-LV" altLang="lv-LV" sz="2200" dirty="0"/>
              <a:t>, </a:t>
            </a:r>
            <a:r>
              <a:rPr lang="lv-LV" altLang="lv-LV" sz="2200" dirty="0" err="1"/>
              <a:t>sects</a:t>
            </a:r>
            <a:endParaRPr lang="lv-LV" altLang="lv-LV" sz="2200" dirty="0"/>
          </a:p>
        </p:txBody>
      </p:sp>
      <p:sp>
        <p:nvSpPr>
          <p:cNvPr id="7" name="Rectangle 2"/>
          <p:cNvSpPr txBox="1">
            <a:spLocks noChangeArrowheads="1"/>
          </p:cNvSpPr>
          <p:nvPr/>
        </p:nvSpPr>
        <p:spPr>
          <a:xfrm>
            <a:off x="1775520" y="5877272"/>
            <a:ext cx="5256584" cy="1728192"/>
          </a:xfrm>
          <a:prstGeom prst="rect">
            <a:avLst/>
          </a:prstGeom>
        </p:spPr>
        <p:txBody>
          <a:bodyPr vert="horz">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a:spcBef>
                <a:spcPct val="0"/>
              </a:spcBef>
              <a:buClr>
                <a:srgbClr val="0BD0D9"/>
              </a:buClr>
              <a:buNone/>
              <a:defRPr/>
            </a:pPr>
            <a:endParaRPr lang="en-GB" altLang="lv-LV" sz="2000" dirty="0">
              <a:solidFill>
                <a:srgbClr val="002060"/>
              </a:solidFill>
              <a:latin typeface="Trebuchet MS" pitchFamily="34" charset="0"/>
            </a:endParaRPr>
          </a:p>
        </p:txBody>
      </p:sp>
    </p:spTree>
    <p:extLst>
      <p:ext uri="{BB962C8B-B14F-4D97-AF65-F5344CB8AC3E}">
        <p14:creationId xmlns:p14="http://schemas.microsoft.com/office/powerpoint/2010/main" val="2182055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3292D-418B-3B95-C0BC-F0C2D07D6232}"/>
              </a:ext>
            </a:extLst>
          </p:cNvPr>
          <p:cNvSpPr>
            <a:spLocks noGrp="1"/>
          </p:cNvSpPr>
          <p:nvPr>
            <p:ph type="title"/>
          </p:nvPr>
        </p:nvSpPr>
        <p:spPr>
          <a:xfrm>
            <a:off x="1981200" y="274638"/>
            <a:ext cx="8229600" cy="1512121"/>
          </a:xfrm>
        </p:spPr>
        <p:txBody>
          <a:bodyPr>
            <a:normAutofit fontScale="90000"/>
          </a:bodyPr>
          <a:lstStyle/>
          <a:p>
            <a:r>
              <a:rPr lang="lv-LV" sz="2800" b="1" dirty="0" err="1"/>
              <a:t>The</a:t>
            </a:r>
            <a:r>
              <a:rPr lang="lv-LV" sz="2800" b="1" dirty="0"/>
              <a:t> </a:t>
            </a:r>
            <a:r>
              <a:rPr lang="lv-LV" sz="2800" b="1" dirty="0" err="1"/>
              <a:t>newest</a:t>
            </a:r>
            <a:r>
              <a:rPr lang="lv-LV" sz="2800" b="1" dirty="0"/>
              <a:t> </a:t>
            </a:r>
            <a:r>
              <a:rPr lang="lv-LV" sz="2800" b="1" dirty="0" err="1"/>
              <a:t>academic</a:t>
            </a:r>
            <a:r>
              <a:rPr lang="lv-LV" sz="2800" b="1" dirty="0"/>
              <a:t> </a:t>
            </a:r>
            <a:r>
              <a:rPr lang="lv-LV" sz="2800" b="1" dirty="0" err="1"/>
              <a:t>writtings</a:t>
            </a:r>
            <a:r>
              <a:rPr lang="lv-LV" sz="2800" b="1" dirty="0"/>
              <a:t> </a:t>
            </a:r>
            <a:r>
              <a:rPr lang="lv-LV" sz="2800" b="1" dirty="0" err="1"/>
              <a:t>on</a:t>
            </a:r>
            <a:r>
              <a:rPr lang="lv-LV" sz="2800" b="1" dirty="0"/>
              <a:t> Latvia </a:t>
            </a:r>
            <a:r>
              <a:rPr lang="lv-LV" sz="2800" b="1" dirty="0" err="1"/>
              <a:t>and</a:t>
            </a:r>
            <a:r>
              <a:rPr lang="lv-LV" sz="2800" b="1" dirty="0"/>
              <a:t> </a:t>
            </a:r>
            <a:r>
              <a:rPr lang="lv-LV" sz="2800" b="1" dirty="0" err="1"/>
              <a:t>Latvians</a:t>
            </a:r>
            <a:r>
              <a:rPr lang="lv-LV" sz="2800" b="1" dirty="0"/>
              <a:t>, </a:t>
            </a:r>
            <a:br>
              <a:rPr lang="lv-LV" sz="2800" b="1" dirty="0"/>
            </a:br>
            <a:r>
              <a:rPr lang="lv-LV" sz="2800" b="1" dirty="0"/>
              <a:t>2018, </a:t>
            </a:r>
            <a:r>
              <a:rPr lang="lv-LV" sz="2800" b="1" dirty="0" err="1"/>
              <a:t>vol</a:t>
            </a:r>
            <a:r>
              <a:rPr lang="lv-LV" sz="2800" b="1" dirty="0"/>
              <a:t>. 1-2</a:t>
            </a:r>
            <a:br>
              <a:rPr lang="lv-LV" sz="2800" b="1" dirty="0"/>
            </a:br>
            <a:r>
              <a:rPr lang="lv-LV" sz="2800" b="1" dirty="0" err="1"/>
              <a:t>Latvians</a:t>
            </a:r>
            <a:r>
              <a:rPr lang="lv-LV" sz="2800" b="1" dirty="0"/>
              <a:t> </a:t>
            </a:r>
            <a:r>
              <a:rPr lang="lv-LV" sz="2800" b="1" dirty="0" err="1"/>
              <a:t>and</a:t>
            </a:r>
            <a:r>
              <a:rPr lang="lv-LV" sz="2800" b="1" dirty="0"/>
              <a:t> Latvia, </a:t>
            </a:r>
            <a:r>
              <a:rPr lang="lv-LV" sz="2800" b="1" dirty="0" err="1"/>
              <a:t>vol</a:t>
            </a:r>
            <a:r>
              <a:rPr lang="lv-LV" sz="2800" b="1" dirty="0"/>
              <a:t>. 1-4, 2014</a:t>
            </a:r>
          </a:p>
        </p:txBody>
      </p:sp>
      <p:sp>
        <p:nvSpPr>
          <p:cNvPr id="3" name="Text Placeholder 2">
            <a:extLst>
              <a:ext uri="{FF2B5EF4-FFF2-40B4-BE49-F238E27FC236}">
                <a16:creationId xmlns:a16="http://schemas.microsoft.com/office/drawing/2014/main" id="{D0C1B755-3E01-CA90-BB93-AC3404BC2E1D}"/>
              </a:ext>
            </a:extLst>
          </p:cNvPr>
          <p:cNvSpPr>
            <a:spLocks noGrp="1"/>
          </p:cNvSpPr>
          <p:nvPr>
            <p:ph type="body" idx="1"/>
          </p:nvPr>
        </p:nvSpPr>
        <p:spPr>
          <a:xfrm>
            <a:off x="1981200" y="1786757"/>
            <a:ext cx="4040188" cy="388118"/>
          </a:xfrm>
        </p:spPr>
        <p:txBody>
          <a:bodyPr>
            <a:normAutofit fontScale="77500" lnSpcReduction="20000"/>
          </a:bodyPr>
          <a:lstStyle/>
          <a:p>
            <a:pPr algn="ctr"/>
            <a:r>
              <a:rPr lang="lv-LV" dirty="0"/>
              <a:t>2018, </a:t>
            </a:r>
            <a:r>
              <a:rPr lang="lv-LV" dirty="0" err="1"/>
              <a:t>Latvian</a:t>
            </a:r>
            <a:r>
              <a:rPr lang="lv-LV" dirty="0"/>
              <a:t> </a:t>
            </a:r>
            <a:r>
              <a:rPr lang="lv-LV" dirty="0" err="1"/>
              <a:t>Academy</a:t>
            </a:r>
            <a:r>
              <a:rPr lang="lv-LV" dirty="0"/>
              <a:t> </a:t>
            </a:r>
            <a:r>
              <a:rPr lang="lv-LV" dirty="0" err="1"/>
              <a:t>of</a:t>
            </a:r>
            <a:r>
              <a:rPr lang="lv-LV" dirty="0"/>
              <a:t> </a:t>
            </a:r>
            <a:r>
              <a:rPr lang="lv-LV" dirty="0" err="1"/>
              <a:t>sciences</a:t>
            </a:r>
            <a:r>
              <a:rPr lang="lv-LV" dirty="0"/>
              <a:t> </a:t>
            </a:r>
          </a:p>
        </p:txBody>
      </p:sp>
      <p:sp>
        <p:nvSpPr>
          <p:cNvPr id="5" name="Text Placeholder 4">
            <a:extLst>
              <a:ext uri="{FF2B5EF4-FFF2-40B4-BE49-F238E27FC236}">
                <a16:creationId xmlns:a16="http://schemas.microsoft.com/office/drawing/2014/main" id="{02238289-A323-9C8D-4B0F-ED0A047B9514}"/>
              </a:ext>
            </a:extLst>
          </p:cNvPr>
          <p:cNvSpPr>
            <a:spLocks noGrp="1"/>
          </p:cNvSpPr>
          <p:nvPr>
            <p:ph type="body" sz="quarter" idx="3"/>
          </p:nvPr>
        </p:nvSpPr>
        <p:spPr>
          <a:xfrm>
            <a:off x="6169026" y="1786758"/>
            <a:ext cx="4041775" cy="388117"/>
          </a:xfrm>
        </p:spPr>
        <p:txBody>
          <a:bodyPr>
            <a:normAutofit fontScale="77500" lnSpcReduction="20000"/>
          </a:bodyPr>
          <a:lstStyle/>
          <a:p>
            <a:pPr algn="ctr"/>
            <a:r>
              <a:rPr lang="lv-LV" dirty="0"/>
              <a:t>2014, </a:t>
            </a:r>
            <a:r>
              <a:rPr lang="lv-LV" dirty="0" err="1"/>
              <a:t>LAS</a:t>
            </a:r>
            <a:r>
              <a:rPr lang="lv-LV" dirty="0"/>
              <a:t> </a:t>
            </a:r>
          </a:p>
        </p:txBody>
      </p:sp>
      <p:pic>
        <p:nvPicPr>
          <p:cNvPr id="8" name="Content Placeholder 7">
            <a:extLst>
              <a:ext uri="{FF2B5EF4-FFF2-40B4-BE49-F238E27FC236}">
                <a16:creationId xmlns:a16="http://schemas.microsoft.com/office/drawing/2014/main" id="{94F992C9-EE7C-0670-760F-30060F3A73D1}"/>
              </a:ext>
            </a:extLst>
          </p:cNvPr>
          <p:cNvPicPr>
            <a:picLocks noGrp="1" noChangeAspect="1"/>
          </p:cNvPicPr>
          <p:nvPr>
            <p:ph sz="quarter" idx="4"/>
          </p:nvPr>
        </p:nvPicPr>
        <p:blipFill>
          <a:blip r:embed="rId2"/>
          <a:stretch>
            <a:fillRect/>
          </a:stretch>
        </p:blipFill>
        <p:spPr>
          <a:xfrm>
            <a:off x="6968259" y="3137946"/>
            <a:ext cx="3814909" cy="2857500"/>
          </a:xfrm>
          <a:prstGeom prst="rect">
            <a:avLst/>
          </a:prstGeom>
        </p:spPr>
      </p:pic>
      <p:pic>
        <p:nvPicPr>
          <p:cNvPr id="7" name="Content Placeholder 6" descr="Two green books with gold text&#10;&#10;AI-generated content may be incorrect.">
            <a:extLst>
              <a:ext uri="{FF2B5EF4-FFF2-40B4-BE49-F238E27FC236}">
                <a16:creationId xmlns:a16="http://schemas.microsoft.com/office/drawing/2014/main" id="{F3620CF1-2EFC-599E-7948-DAED6DF8A978}"/>
              </a:ext>
            </a:extLst>
          </p:cNvPr>
          <p:cNvPicPr>
            <a:picLocks noGrp="1" noChangeAspect="1"/>
          </p:cNvPicPr>
          <p:nvPr>
            <p:ph sz="half" idx="2"/>
          </p:nvPr>
        </p:nvPicPr>
        <p:blipFill>
          <a:blip r:embed="rId3"/>
          <a:stretch>
            <a:fillRect/>
          </a:stretch>
        </p:blipFill>
        <p:spPr>
          <a:xfrm>
            <a:off x="1715294" y="3137946"/>
            <a:ext cx="3810000" cy="2857500"/>
          </a:xfrm>
          <a:prstGeom prst="rect">
            <a:avLst/>
          </a:prstGeom>
        </p:spPr>
      </p:pic>
      <p:sp>
        <p:nvSpPr>
          <p:cNvPr id="9" name="Rectangle 2">
            <a:extLst>
              <a:ext uri="{FF2B5EF4-FFF2-40B4-BE49-F238E27FC236}">
                <a16:creationId xmlns:a16="http://schemas.microsoft.com/office/drawing/2014/main" id="{897CCE78-E2B9-CB49-CEA3-1470AE0A1E1F}"/>
              </a:ext>
            </a:extLst>
          </p:cNvPr>
          <p:cNvSpPr>
            <a:spLocks noChangeArrowheads="1"/>
          </p:cNvSpPr>
          <p:nvPr/>
        </p:nvSpPr>
        <p:spPr bwMode="auto">
          <a:xfrm>
            <a:off x="1981200" y="2139187"/>
            <a:ext cx="947507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lv-LV" altLang="lv-LV" dirty="0" err="1">
                <a:latin typeface="Arial" panose="020B0604020202020204" pitchFamily="34" charset="0"/>
                <a:hlinkClick r:id="rId4"/>
              </a:rPr>
              <a:t>https</a:t>
            </a:r>
            <a:r>
              <a:rPr lang="lv-LV" altLang="lv-LV" dirty="0">
                <a:latin typeface="Arial" panose="020B0604020202020204" pitchFamily="34" charset="0"/>
                <a:hlinkClick r:id="rId4"/>
              </a:rPr>
              <a:t>://</a:t>
            </a:r>
            <a:r>
              <a:rPr lang="lv-LV" altLang="lv-LV" dirty="0" err="1">
                <a:latin typeface="Arial" panose="020B0604020202020204" pitchFamily="34" charset="0"/>
                <a:hlinkClick r:id="rId4"/>
              </a:rPr>
              <a:t>dom.lndb.lv</a:t>
            </a:r>
            <a:r>
              <a:rPr lang="lv-LV" altLang="lv-LV" dirty="0">
                <a:latin typeface="Arial" panose="020B0604020202020204" pitchFamily="34" charset="0"/>
                <a:hlinkClick r:id="rId4"/>
              </a:rPr>
              <a:t>/</a:t>
            </a:r>
            <a:r>
              <a:rPr lang="lv-LV" altLang="lv-LV" dirty="0" err="1">
                <a:latin typeface="Arial" panose="020B0604020202020204" pitchFamily="34" charset="0"/>
                <a:hlinkClick r:id="rId4"/>
              </a:rPr>
              <a:t>data</a:t>
            </a:r>
            <a:r>
              <a:rPr lang="lv-LV" altLang="lv-LV" dirty="0">
                <a:latin typeface="Arial" panose="020B0604020202020204" pitchFamily="34" charset="0"/>
                <a:hlinkClick r:id="rId4"/>
              </a:rPr>
              <a:t>/</a:t>
            </a:r>
            <a:r>
              <a:rPr lang="lv-LV" altLang="lv-LV" dirty="0" err="1">
                <a:latin typeface="Arial" panose="020B0604020202020204" pitchFamily="34" charset="0"/>
                <a:hlinkClick r:id="rId4"/>
              </a:rPr>
              <a:t>obj</a:t>
            </a:r>
            <a:r>
              <a:rPr lang="lv-LV" altLang="lv-LV" dirty="0">
                <a:latin typeface="Arial" panose="020B0604020202020204" pitchFamily="34" charset="0"/>
                <a:hlinkClick r:id="rId4"/>
              </a:rPr>
              <a:t>/</a:t>
            </a:r>
            <a:r>
              <a:rPr lang="lv-LV" altLang="lv-LV" dirty="0" err="1">
                <a:latin typeface="Arial" panose="020B0604020202020204" pitchFamily="34" charset="0"/>
                <a:hlinkClick r:id="rId4"/>
              </a:rPr>
              <a:t>file</a:t>
            </a:r>
            <a:r>
              <a:rPr lang="lv-LV" altLang="lv-LV" dirty="0">
                <a:latin typeface="Arial" panose="020B0604020202020204" pitchFamily="34" charset="0"/>
                <a:hlinkClick r:id="rId4"/>
              </a:rPr>
              <a:t>/</a:t>
            </a:r>
            <a:r>
              <a:rPr lang="lv-LV" altLang="lv-LV" dirty="0" err="1">
                <a:latin typeface="Arial" panose="020B0604020202020204" pitchFamily="34" charset="0"/>
                <a:hlinkClick r:id="rId4"/>
              </a:rPr>
              <a:t>27456263.pdf</a:t>
            </a:r>
            <a:endParaRPr lang="lv-LV" altLang="lv-LV" dirty="0">
              <a:latin typeface="Arial" panose="020B0604020202020204" pitchFamily="34" charset="0"/>
              <a:hlinkClick r:id="rId4"/>
            </a:endParaRPr>
          </a:p>
          <a:p>
            <a:pPr eaLnBrk="0" fontAlgn="base" hangingPunct="0">
              <a:spcBef>
                <a:spcPct val="0"/>
              </a:spcBef>
              <a:spcAft>
                <a:spcPct val="0"/>
              </a:spcAft>
            </a:pPr>
            <a:r>
              <a:rPr lang="lv-LV" altLang="lv-LV" dirty="0" err="1">
                <a:latin typeface="Arial" panose="020B0604020202020204" pitchFamily="34" charset="0"/>
                <a:hlinkClick r:id="rId4"/>
              </a:rPr>
              <a:t>https</a:t>
            </a:r>
            <a:r>
              <a:rPr lang="lv-LV" altLang="lv-LV" dirty="0">
                <a:latin typeface="Arial" panose="020B0604020202020204" pitchFamily="34" charset="0"/>
                <a:hlinkClick r:id="rId4"/>
              </a:rPr>
              <a:t>://</a:t>
            </a:r>
            <a:r>
              <a:rPr lang="lv-LV" altLang="lv-LV" dirty="0" err="1">
                <a:latin typeface="Arial" panose="020B0604020202020204" pitchFamily="34" charset="0"/>
                <a:hlinkClick r:id="rId4"/>
              </a:rPr>
              <a:t>dom.lndb.lv</a:t>
            </a:r>
            <a:r>
              <a:rPr lang="lv-LV" altLang="lv-LV" dirty="0">
                <a:latin typeface="Arial" panose="020B0604020202020204" pitchFamily="34" charset="0"/>
                <a:hlinkClick r:id="rId4"/>
              </a:rPr>
              <a:t>/</a:t>
            </a:r>
            <a:r>
              <a:rPr lang="lv-LV" altLang="lv-LV" dirty="0" err="1">
                <a:latin typeface="Arial" panose="020B0604020202020204" pitchFamily="34" charset="0"/>
                <a:hlinkClick r:id="rId4"/>
              </a:rPr>
              <a:t>data</a:t>
            </a:r>
            <a:r>
              <a:rPr lang="lv-LV" altLang="lv-LV" dirty="0">
                <a:latin typeface="Arial" panose="020B0604020202020204" pitchFamily="34" charset="0"/>
                <a:hlinkClick r:id="rId4"/>
              </a:rPr>
              <a:t>/</a:t>
            </a:r>
            <a:r>
              <a:rPr lang="lv-LV" altLang="lv-LV" dirty="0" err="1">
                <a:latin typeface="Arial" panose="020B0604020202020204" pitchFamily="34" charset="0"/>
                <a:hlinkClick r:id="rId4"/>
              </a:rPr>
              <a:t>obj</a:t>
            </a:r>
            <a:r>
              <a:rPr lang="lv-LV" altLang="lv-LV" dirty="0">
                <a:latin typeface="Arial" panose="020B0604020202020204" pitchFamily="34" charset="0"/>
                <a:hlinkClick r:id="rId4"/>
              </a:rPr>
              <a:t>/</a:t>
            </a:r>
            <a:r>
              <a:rPr lang="lv-LV" altLang="lv-LV" dirty="0" err="1">
                <a:latin typeface="Arial" panose="020B0604020202020204" pitchFamily="34" charset="0"/>
                <a:hlinkClick r:id="rId4"/>
              </a:rPr>
              <a:t>771521.html</a:t>
            </a:r>
            <a:endParaRPr lang="lv-LV" altLang="lv-LV" dirty="0">
              <a:latin typeface="Arial" panose="020B0604020202020204" pitchFamily="34" charset="0"/>
            </a:endParaRPr>
          </a:p>
        </p:txBody>
      </p:sp>
      <p:pic>
        <p:nvPicPr>
          <p:cNvPr id="4" name="Picture 3">
            <a:extLst>
              <a:ext uri="{FF2B5EF4-FFF2-40B4-BE49-F238E27FC236}">
                <a16:creationId xmlns:a16="http://schemas.microsoft.com/office/drawing/2014/main" id="{793C0E6B-365B-8A63-DDA2-257A2931738F}"/>
              </a:ext>
            </a:extLst>
          </p:cNvPr>
          <p:cNvPicPr>
            <a:picLocks noChangeAspect="1"/>
          </p:cNvPicPr>
          <p:nvPr/>
        </p:nvPicPr>
        <p:blipFill>
          <a:blip r:embed="rId5"/>
          <a:stretch>
            <a:fillRect/>
          </a:stretch>
        </p:blipFill>
        <p:spPr>
          <a:xfrm>
            <a:off x="9801627" y="563819"/>
            <a:ext cx="1963082" cy="932769"/>
          </a:xfrm>
          <a:prstGeom prst="rect">
            <a:avLst/>
          </a:prstGeom>
        </p:spPr>
      </p:pic>
    </p:spTree>
    <p:extLst>
      <p:ext uri="{BB962C8B-B14F-4D97-AF65-F5344CB8AC3E}">
        <p14:creationId xmlns:p14="http://schemas.microsoft.com/office/powerpoint/2010/main" val="13899272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body" sz="half" idx="1"/>
          </p:nvPr>
        </p:nvSpPr>
        <p:spPr>
          <a:xfrm>
            <a:off x="2063552" y="5661249"/>
            <a:ext cx="8136904" cy="1008111"/>
          </a:xfrm>
        </p:spPr>
        <p:txBody>
          <a:bodyPr>
            <a:noAutofit/>
          </a:bodyPr>
          <a:lstStyle/>
          <a:p>
            <a:pPr lvl="1" eaLnBrk="1" hangingPunct="1">
              <a:lnSpc>
                <a:spcPct val="80000"/>
              </a:lnSpc>
              <a:spcBef>
                <a:spcPct val="30000"/>
              </a:spcBef>
              <a:buClr>
                <a:schemeClr val="hlink"/>
              </a:buClr>
              <a:buFontTx/>
              <a:buNone/>
            </a:pPr>
            <a:r>
              <a:rPr lang="lv-LV" altLang="lv-LV" sz="2800" b="1" dirty="0">
                <a:solidFill>
                  <a:srgbClr val="002060"/>
                </a:solidFill>
                <a:latin typeface="Trebuchet MS" pitchFamily="34" charset="0"/>
              </a:rPr>
              <a:t>MORE THAN </a:t>
            </a:r>
            <a:r>
              <a:rPr lang="en-GB" altLang="lv-LV" sz="2800" b="1" dirty="0">
                <a:solidFill>
                  <a:srgbClr val="002060"/>
                </a:solidFill>
                <a:latin typeface="Trebuchet MS" pitchFamily="34" charset="0"/>
              </a:rPr>
              <a:t>2000 </a:t>
            </a:r>
            <a:r>
              <a:rPr lang="lv-LV" altLang="lv-LV" sz="2800" b="1" dirty="0">
                <a:solidFill>
                  <a:srgbClr val="002060"/>
                </a:solidFill>
                <a:latin typeface="Trebuchet MS" pitchFamily="34" charset="0"/>
              </a:rPr>
              <a:t>LIBRARIES IN LATVIA</a:t>
            </a:r>
          </a:p>
          <a:p>
            <a:pPr lvl="1" eaLnBrk="1" hangingPunct="1">
              <a:lnSpc>
                <a:spcPct val="80000"/>
              </a:lnSpc>
              <a:spcBef>
                <a:spcPct val="30000"/>
              </a:spcBef>
              <a:buClr>
                <a:schemeClr val="hlink"/>
              </a:buClr>
              <a:buFontTx/>
              <a:buNone/>
            </a:pPr>
            <a:r>
              <a:rPr lang="lv-LV" altLang="lv-LV" sz="2800" b="1" dirty="0" err="1">
                <a:solidFill>
                  <a:srgbClr val="002060"/>
                </a:solidFill>
                <a:latin typeface="Trebuchet MS" pitchFamily="34" charset="0"/>
              </a:rPr>
              <a:t>and</a:t>
            </a:r>
            <a:r>
              <a:rPr lang="lv-LV" altLang="lv-LV" sz="2800" b="1" dirty="0">
                <a:solidFill>
                  <a:srgbClr val="002060"/>
                </a:solidFill>
                <a:latin typeface="Trebuchet MS" pitchFamily="34" charset="0"/>
              </a:rPr>
              <a:t> NEW NATIONAL LIBRARY IN RIGA</a:t>
            </a:r>
            <a:endParaRPr lang="en-GB" altLang="lv-LV" sz="2800" b="1" dirty="0">
              <a:solidFill>
                <a:srgbClr val="002060"/>
              </a:solidFill>
              <a:latin typeface="Trebuchet MS" pitchFamily="34" charset="0"/>
            </a:endParaRPr>
          </a:p>
        </p:txBody>
      </p:sp>
      <p:pic>
        <p:nvPicPr>
          <p:cNvPr id="6" name="Picture 5" descr="http://media4.picsearch.com/is?LyQJLyg7sZu_7-zYyekH3DFc1smw3wyz2HCNNiz1T8k&amp;height=227"/>
          <p:cNvPicPr/>
          <p:nvPr/>
        </p:nvPicPr>
        <p:blipFill>
          <a:blip r:embed="rId3" cstate="print"/>
          <a:srcRect/>
          <a:stretch>
            <a:fillRect/>
          </a:stretch>
        </p:blipFill>
        <p:spPr bwMode="auto">
          <a:xfrm>
            <a:off x="1699667" y="533400"/>
            <a:ext cx="8864674" cy="4975448"/>
          </a:xfrm>
          <a:prstGeom prst="rect">
            <a:avLst/>
          </a:prstGeom>
          <a:noFill/>
          <a:ln w="9525">
            <a:noFill/>
            <a:miter lim="800000"/>
            <a:headEnd/>
            <a:tailEnd/>
          </a:ln>
        </p:spPr>
      </p:pic>
      <p:pic>
        <p:nvPicPr>
          <p:cNvPr id="4" name="Picture 2" descr="C:\Users\PRAXIS\Desktop\INDIJA\timthumb.php.jpg"/>
          <p:cNvPicPr>
            <a:picLocks noChangeAspect="1" noChangeArrowheads="1"/>
          </p:cNvPicPr>
          <p:nvPr/>
        </p:nvPicPr>
        <p:blipFill>
          <a:blip r:embed="rId4" cstate="print"/>
          <a:srcRect/>
          <a:stretch>
            <a:fillRect/>
          </a:stretch>
        </p:blipFill>
        <p:spPr bwMode="auto">
          <a:xfrm>
            <a:off x="10638503" y="67325"/>
            <a:ext cx="1415539" cy="672244"/>
          </a:xfrm>
          <a:prstGeom prst="rect">
            <a:avLst/>
          </a:prstGeom>
          <a:noFill/>
          <a:ln w="9525">
            <a:noFill/>
            <a:miter lim="800000"/>
            <a:headEnd/>
            <a:tailEnd/>
          </a:ln>
        </p:spPr>
      </p:pic>
    </p:spTree>
    <p:extLst>
      <p:ext uri="{BB962C8B-B14F-4D97-AF65-F5344CB8AC3E}">
        <p14:creationId xmlns:p14="http://schemas.microsoft.com/office/powerpoint/2010/main" val="1471754881"/>
      </p:ext>
    </p:extLst>
  </p:cSld>
  <p:clrMapOvr>
    <a:masterClrMapping/>
  </p:clrMapOvr>
  <mc:AlternateContent xmlns:mc="http://schemas.openxmlformats.org/markup-compatibility/2006" xmlns:p14="http://schemas.microsoft.com/office/powerpoint/2010/main">
    <mc:Choice Requires="p14">
      <p:transition spd="slow" p14:dur="1750">
        <p14:doors dir="ver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8279" y="790687"/>
            <a:ext cx="8678201" cy="1270161"/>
          </a:xfrm>
        </p:spPr>
        <p:txBody>
          <a:bodyPr>
            <a:noAutofit/>
          </a:bodyPr>
          <a:lstStyle/>
          <a:p>
            <a:pPr algn="l"/>
            <a:r>
              <a:rPr lang="lv-LV" sz="3200" dirty="0">
                <a:solidFill>
                  <a:srgbClr val="002060"/>
                </a:solidFill>
                <a:latin typeface="Trebuchet MS" pitchFamily="34" charset="0"/>
              </a:rPr>
              <a:t>LATVIAN SONG AND DANCE</a:t>
            </a:r>
            <a:br>
              <a:rPr lang="en-US" sz="3200" dirty="0">
                <a:solidFill>
                  <a:srgbClr val="002060"/>
                </a:solidFill>
                <a:latin typeface="Trebuchet MS" pitchFamily="34" charset="0"/>
              </a:rPr>
            </a:br>
            <a:r>
              <a:rPr lang="en-US" sz="3200" dirty="0">
                <a:solidFill>
                  <a:srgbClr val="002060"/>
                </a:solidFill>
                <a:latin typeface="Trebuchet MS" pitchFamily="34" charset="0"/>
              </a:rPr>
              <a:t>F</a:t>
            </a:r>
            <a:r>
              <a:rPr lang="lv-LV" sz="3200" dirty="0">
                <a:solidFill>
                  <a:srgbClr val="002060"/>
                </a:solidFill>
                <a:latin typeface="Trebuchet MS" pitchFamily="34" charset="0"/>
              </a:rPr>
              <a:t>ESTIVAL </a:t>
            </a:r>
            <a:br>
              <a:rPr lang="lv-LV" sz="3200" dirty="0">
                <a:solidFill>
                  <a:srgbClr val="002060"/>
                </a:solidFill>
                <a:latin typeface="Trebuchet MS" pitchFamily="34" charset="0"/>
              </a:rPr>
            </a:br>
            <a:br>
              <a:rPr lang="lv-LV" sz="3200" dirty="0">
                <a:solidFill>
                  <a:srgbClr val="002060"/>
                </a:solidFill>
                <a:latin typeface="Trebuchet MS" pitchFamily="34" charset="0"/>
              </a:rPr>
            </a:br>
            <a:endParaRPr lang="lv-LV" sz="3200" dirty="0">
              <a:solidFill>
                <a:srgbClr val="002060"/>
              </a:solidFill>
              <a:latin typeface="Trebuchet MS" pitchFamily="34" charset="0"/>
            </a:endParaRPr>
          </a:p>
        </p:txBody>
      </p:sp>
      <p:sp>
        <p:nvSpPr>
          <p:cNvPr id="8" name="TextBox 7"/>
          <p:cNvSpPr txBox="1"/>
          <p:nvPr/>
        </p:nvSpPr>
        <p:spPr>
          <a:xfrm>
            <a:off x="1703514" y="1674674"/>
            <a:ext cx="8750207" cy="1754326"/>
          </a:xfrm>
          <a:prstGeom prst="rect">
            <a:avLst/>
          </a:prstGeom>
          <a:noFill/>
        </p:spPr>
        <p:txBody>
          <a:bodyPr wrap="square" rtlCol="0">
            <a:spAutoFit/>
          </a:bodyPr>
          <a:lstStyle/>
          <a:p>
            <a:pPr marL="285750" indent="-285750">
              <a:buFont typeface="Arial"/>
              <a:buChar char="•"/>
            </a:pPr>
            <a:r>
              <a:rPr lang="lv-LV" dirty="0" err="1">
                <a:solidFill>
                  <a:srgbClr val="002060"/>
                </a:solidFill>
                <a:latin typeface="Trebuchet MS" pitchFamily="34" charset="0"/>
              </a:rPr>
              <a:t>The</a:t>
            </a:r>
            <a:r>
              <a:rPr lang="lv-LV" dirty="0">
                <a:solidFill>
                  <a:srgbClr val="002060"/>
                </a:solidFill>
                <a:latin typeface="Trebuchet MS" pitchFamily="34" charset="0"/>
              </a:rPr>
              <a:t> first Latvian Song and Dance </a:t>
            </a:r>
            <a:r>
              <a:rPr lang="en-US" dirty="0">
                <a:solidFill>
                  <a:srgbClr val="002060"/>
                </a:solidFill>
                <a:latin typeface="Trebuchet MS" pitchFamily="34" charset="0"/>
              </a:rPr>
              <a:t>F</a:t>
            </a:r>
            <a:r>
              <a:rPr lang="lv-LV" dirty="0" err="1">
                <a:solidFill>
                  <a:srgbClr val="002060"/>
                </a:solidFill>
                <a:latin typeface="Trebuchet MS" pitchFamily="34" charset="0"/>
              </a:rPr>
              <a:t>estival</a:t>
            </a:r>
            <a:r>
              <a:rPr lang="lv-LV" dirty="0">
                <a:solidFill>
                  <a:srgbClr val="002060"/>
                </a:solidFill>
                <a:latin typeface="Trebuchet MS" pitchFamily="34" charset="0"/>
              </a:rPr>
              <a:t> </a:t>
            </a:r>
            <a:r>
              <a:rPr lang="en-US" dirty="0">
                <a:solidFill>
                  <a:srgbClr val="002060"/>
                </a:solidFill>
                <a:latin typeface="Trebuchet MS" pitchFamily="34" charset="0"/>
              </a:rPr>
              <a:t>took place</a:t>
            </a:r>
            <a:r>
              <a:rPr lang="lv-LV" dirty="0">
                <a:solidFill>
                  <a:srgbClr val="002060"/>
                </a:solidFill>
                <a:latin typeface="Trebuchet MS" pitchFamily="34" charset="0"/>
              </a:rPr>
              <a:t> </a:t>
            </a:r>
            <a:r>
              <a:rPr lang="lv-LV" dirty="0" err="1">
                <a:solidFill>
                  <a:srgbClr val="002060"/>
                </a:solidFill>
                <a:latin typeface="Trebuchet MS" pitchFamily="34" charset="0"/>
              </a:rPr>
              <a:t>in</a:t>
            </a:r>
            <a:r>
              <a:rPr lang="lv-LV" dirty="0">
                <a:solidFill>
                  <a:srgbClr val="002060"/>
                </a:solidFill>
                <a:latin typeface="Trebuchet MS" pitchFamily="34" charset="0"/>
              </a:rPr>
              <a:t> 1873. </a:t>
            </a:r>
            <a:r>
              <a:rPr lang="en-US" dirty="0">
                <a:solidFill>
                  <a:srgbClr val="002060"/>
                </a:solidFill>
                <a:latin typeface="Trebuchet MS" pitchFamily="34" charset="0"/>
              </a:rPr>
              <a:t>Nowadays </a:t>
            </a:r>
            <a:r>
              <a:rPr lang="en-US" dirty="0" err="1">
                <a:solidFill>
                  <a:srgbClr val="002060"/>
                </a:solidFill>
                <a:latin typeface="Trebuchet MS" pitchFamily="34" charset="0"/>
              </a:rPr>
              <a:t>i</a:t>
            </a:r>
            <a:r>
              <a:rPr lang="lv-LV" dirty="0">
                <a:solidFill>
                  <a:srgbClr val="002060"/>
                </a:solidFill>
                <a:latin typeface="Trebuchet MS" pitchFamily="34" charset="0"/>
              </a:rPr>
              <a:t>t </a:t>
            </a:r>
            <a:r>
              <a:rPr lang="en-US" dirty="0">
                <a:solidFill>
                  <a:srgbClr val="002060"/>
                </a:solidFill>
                <a:latin typeface="Trebuchet MS" pitchFamily="34" charset="0"/>
              </a:rPr>
              <a:t>is held </a:t>
            </a:r>
            <a:r>
              <a:rPr lang="lv-LV" dirty="0">
                <a:solidFill>
                  <a:srgbClr val="002060"/>
                </a:solidFill>
                <a:latin typeface="Trebuchet MS" pitchFamily="34" charset="0"/>
              </a:rPr>
              <a:t>every four years. </a:t>
            </a:r>
          </a:p>
          <a:p>
            <a:pPr marL="285750" indent="-285750">
              <a:buFont typeface="Arial"/>
              <a:buChar char="•"/>
            </a:pPr>
            <a:r>
              <a:rPr lang="en-US" dirty="0">
                <a:solidFill>
                  <a:srgbClr val="002060"/>
                </a:solidFill>
                <a:latin typeface="Trebuchet MS" pitchFamily="34" charset="0"/>
              </a:rPr>
              <a:t>It is one of the largest amateur choral events in the world and an important event in Latvian culture and social life. </a:t>
            </a:r>
          </a:p>
          <a:p>
            <a:pPr marL="285750" indent="-285750">
              <a:buFont typeface="Arial"/>
              <a:buChar char="•"/>
            </a:pPr>
            <a:r>
              <a:rPr lang="en-US" dirty="0">
                <a:solidFill>
                  <a:srgbClr val="002060"/>
                </a:solidFill>
                <a:latin typeface="Trebuchet MS" pitchFamily="34" charset="0"/>
              </a:rPr>
              <a:t>Approximately 30,000 performers a</a:t>
            </a:r>
            <a:r>
              <a:rPr lang="lv-LV" dirty="0">
                <a:solidFill>
                  <a:srgbClr val="002060"/>
                </a:solidFill>
                <a:latin typeface="Trebuchet MS" pitchFamily="34" charset="0"/>
              </a:rPr>
              <a:t>l</a:t>
            </a:r>
            <a:r>
              <a:rPr lang="en-US" dirty="0">
                <a:solidFill>
                  <a:srgbClr val="002060"/>
                </a:solidFill>
                <a:latin typeface="Trebuchet MS" pitchFamily="34" charset="0"/>
              </a:rPr>
              <a:t>l</a:t>
            </a:r>
            <a:r>
              <a:rPr lang="lv-LV" dirty="0">
                <a:solidFill>
                  <a:srgbClr val="002060"/>
                </a:solidFill>
                <a:latin typeface="Trebuchet MS" pitchFamily="34" charset="0"/>
              </a:rPr>
              <a:t> </a:t>
            </a:r>
            <a:r>
              <a:rPr lang="en-US" dirty="0">
                <a:solidFill>
                  <a:srgbClr val="002060"/>
                </a:solidFill>
                <a:latin typeface="Trebuchet MS" pitchFamily="34" charset="0"/>
              </a:rPr>
              <a:t>together participate in the event.</a:t>
            </a:r>
          </a:p>
          <a:p>
            <a:endParaRPr lang="lv-LV" dirty="0">
              <a:solidFill>
                <a:srgbClr val="002060"/>
              </a:solidFill>
              <a:latin typeface="Trebuchet MS" pitchFamily="34" charset="0"/>
            </a:endParaRPr>
          </a:p>
        </p:txBody>
      </p:sp>
      <p:pic>
        <p:nvPicPr>
          <p:cNvPr id="7" name="Picture 2" descr="C:\Users\PRAXIS\Desktop\INDIJA\timthumb.php.jpg"/>
          <p:cNvPicPr>
            <a:picLocks noChangeAspect="1" noChangeArrowheads="1"/>
          </p:cNvPicPr>
          <p:nvPr/>
        </p:nvPicPr>
        <p:blipFill>
          <a:blip r:embed="rId2" cstate="print"/>
          <a:srcRect/>
          <a:stretch>
            <a:fillRect/>
          </a:stretch>
        </p:blipFill>
        <p:spPr bwMode="auto">
          <a:xfrm>
            <a:off x="9305511" y="477068"/>
            <a:ext cx="1962821" cy="932150"/>
          </a:xfrm>
          <a:prstGeom prst="rect">
            <a:avLst/>
          </a:prstGeom>
          <a:noFill/>
          <a:ln w="9525">
            <a:noFill/>
            <a:miter lim="800000"/>
            <a:headEnd/>
            <a:tailEnd/>
          </a:ln>
        </p:spPr>
      </p:pic>
      <p:pic>
        <p:nvPicPr>
          <p:cNvPr id="1026" name="Picture 2" descr="XXVII Nationwide Latvian Song and XVII ...">
            <a:extLst>
              <a:ext uri="{FF2B5EF4-FFF2-40B4-BE49-F238E27FC236}">
                <a16:creationId xmlns:a16="http://schemas.microsoft.com/office/drawing/2014/main" id="{4EE98DD4-7413-DF62-F697-F1510141EF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126" y="3258454"/>
            <a:ext cx="4786770" cy="318537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472D320D-2409-3B1E-3B12-1FFB9895AA3C}"/>
              </a:ext>
            </a:extLst>
          </p:cNvPr>
          <p:cNvPicPr>
            <a:picLocks noChangeAspect="1"/>
          </p:cNvPicPr>
          <p:nvPr/>
        </p:nvPicPr>
        <p:blipFill>
          <a:blip r:embed="rId4"/>
          <a:stretch>
            <a:fillRect/>
          </a:stretch>
        </p:blipFill>
        <p:spPr>
          <a:xfrm>
            <a:off x="5669280" y="3469227"/>
            <a:ext cx="6306464" cy="2598086"/>
          </a:xfrm>
          <a:prstGeom prst="rect">
            <a:avLst/>
          </a:prstGeom>
        </p:spPr>
      </p:pic>
    </p:spTree>
    <p:extLst>
      <p:ext uri="{BB962C8B-B14F-4D97-AF65-F5344CB8AC3E}">
        <p14:creationId xmlns:p14="http://schemas.microsoft.com/office/powerpoint/2010/main" val="3672026107"/>
      </p:ext>
    </p:extLst>
  </p:cSld>
  <p:clrMapOvr>
    <a:masterClrMapping/>
  </p:clrMapOvr>
  <mc:AlternateContent xmlns:mc="http://schemas.openxmlformats.org/markup-compatibility/2006" xmlns:p14="http://schemas.microsoft.com/office/powerpoint/2010/main">
    <mc:Choice Requires="p14">
      <p:transition spd="slow" p14:dur="1750">
        <p14:doors dir="ver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95601" y="484082"/>
            <a:ext cx="6215107" cy="928694"/>
          </a:xfrm>
        </p:spPr>
        <p:txBody>
          <a:bodyPr>
            <a:noAutofit/>
          </a:bodyPr>
          <a:lstStyle/>
          <a:p>
            <a:pPr algn="l"/>
            <a:r>
              <a:rPr lang="en-US" sz="3200" dirty="0">
                <a:solidFill>
                  <a:srgbClr val="002060"/>
                </a:solidFill>
                <a:latin typeface="Trebuchet MS" pitchFamily="34" charset="0"/>
              </a:rPr>
              <a:t>LĪGO AND JĀŅI</a:t>
            </a:r>
            <a:br>
              <a:rPr lang="en-US" sz="3200" dirty="0">
                <a:solidFill>
                  <a:srgbClr val="002060"/>
                </a:solidFill>
                <a:latin typeface="Trebuchet MS" pitchFamily="34" charset="0"/>
              </a:rPr>
            </a:br>
            <a:endParaRPr lang="lv-LV" sz="3200" dirty="0">
              <a:solidFill>
                <a:srgbClr val="002060"/>
              </a:solidFill>
              <a:latin typeface="Trebuchet MS" pitchFamily="34" charset="0"/>
            </a:endParaRPr>
          </a:p>
        </p:txBody>
      </p:sp>
      <p:pic>
        <p:nvPicPr>
          <p:cNvPr id="2050" name="Picture 2"/>
          <p:cNvPicPr>
            <a:picLocks noChangeAspect="1" noChangeArrowheads="1"/>
          </p:cNvPicPr>
          <p:nvPr/>
        </p:nvPicPr>
        <p:blipFill>
          <a:blip r:embed="rId2" cstate="print"/>
          <a:srcRect/>
          <a:stretch>
            <a:fillRect/>
          </a:stretch>
        </p:blipFill>
        <p:spPr bwMode="auto">
          <a:xfrm>
            <a:off x="225868" y="3429000"/>
            <a:ext cx="3658339" cy="2571767"/>
          </a:xfrm>
          <a:prstGeom prst="rect">
            <a:avLst/>
          </a:prstGeom>
          <a:noFill/>
          <a:ln w="9525">
            <a:noFill/>
            <a:miter lim="800000"/>
            <a:headEnd/>
            <a:tailEnd/>
          </a:ln>
        </p:spPr>
      </p:pic>
      <p:sp>
        <p:nvSpPr>
          <p:cNvPr id="6" name="TextBox 5"/>
          <p:cNvSpPr txBox="1"/>
          <p:nvPr/>
        </p:nvSpPr>
        <p:spPr>
          <a:xfrm>
            <a:off x="1738283" y="857233"/>
            <a:ext cx="8826557" cy="2446824"/>
          </a:xfrm>
          <a:prstGeom prst="rect">
            <a:avLst/>
          </a:prstGeom>
          <a:noFill/>
        </p:spPr>
        <p:txBody>
          <a:bodyPr wrap="square" rtlCol="0">
            <a:spAutoFit/>
          </a:bodyPr>
          <a:lstStyle/>
          <a:p>
            <a:pPr marL="285750" indent="-285750">
              <a:lnSpc>
                <a:spcPct val="150000"/>
              </a:lnSpc>
              <a:buFont typeface="Arial"/>
              <a:buChar char="•"/>
            </a:pPr>
            <a:r>
              <a:rPr lang="en-US" dirty="0">
                <a:solidFill>
                  <a:srgbClr val="002060"/>
                </a:solidFill>
                <a:latin typeface="Trebuchet MS" pitchFamily="34" charset="0"/>
              </a:rPr>
              <a:t>It is a c</a:t>
            </a:r>
            <a:r>
              <a:rPr lang="lv-LV" dirty="0">
                <a:solidFill>
                  <a:srgbClr val="002060"/>
                </a:solidFill>
                <a:latin typeface="Trebuchet MS" pitchFamily="34" charset="0"/>
              </a:rPr>
              <a:t>el</a:t>
            </a:r>
            <a:r>
              <a:rPr lang="en-US" dirty="0">
                <a:solidFill>
                  <a:srgbClr val="002060"/>
                </a:solidFill>
                <a:latin typeface="Trebuchet MS" pitchFamily="34" charset="0"/>
              </a:rPr>
              <a:t>e</a:t>
            </a:r>
            <a:r>
              <a:rPr lang="lv-LV" dirty="0">
                <a:solidFill>
                  <a:srgbClr val="002060"/>
                </a:solidFill>
                <a:latin typeface="Trebuchet MS" pitchFamily="34" charset="0"/>
              </a:rPr>
              <a:t>bration of </a:t>
            </a:r>
            <a:r>
              <a:rPr lang="lv-LV" dirty="0" err="1">
                <a:solidFill>
                  <a:srgbClr val="002060"/>
                </a:solidFill>
                <a:latin typeface="Trebuchet MS" pitchFamily="34" charset="0"/>
              </a:rPr>
              <a:t>Summer</a:t>
            </a:r>
            <a:r>
              <a:rPr lang="lv-LV" dirty="0">
                <a:solidFill>
                  <a:srgbClr val="002060"/>
                </a:solidFill>
                <a:latin typeface="Trebuchet MS" pitchFamily="34" charset="0"/>
              </a:rPr>
              <a:t> </a:t>
            </a:r>
            <a:r>
              <a:rPr lang="lv-LV" dirty="0" err="1">
                <a:solidFill>
                  <a:srgbClr val="002060"/>
                </a:solidFill>
                <a:latin typeface="Trebuchet MS" pitchFamily="34" charset="0"/>
              </a:rPr>
              <a:t>Solstice</a:t>
            </a:r>
            <a:r>
              <a:rPr lang="en-US" dirty="0">
                <a:solidFill>
                  <a:srgbClr val="002060"/>
                </a:solidFill>
                <a:latin typeface="Trebuchet MS" pitchFamily="34" charset="0"/>
              </a:rPr>
              <a:t> (Midsummer) – </a:t>
            </a:r>
            <a:br>
              <a:rPr lang="en-US" dirty="0">
                <a:solidFill>
                  <a:srgbClr val="002060"/>
                </a:solidFill>
                <a:latin typeface="Trebuchet MS" pitchFamily="34" charset="0"/>
              </a:rPr>
            </a:br>
            <a:r>
              <a:rPr lang="en-US" dirty="0">
                <a:solidFill>
                  <a:srgbClr val="002060"/>
                </a:solidFill>
                <a:latin typeface="Trebuchet MS" pitchFamily="34" charset="0"/>
              </a:rPr>
              <a:t>the shortest night and the longest day of the year (</a:t>
            </a:r>
            <a:r>
              <a:rPr lang="lv-LV" dirty="0">
                <a:solidFill>
                  <a:srgbClr val="002060"/>
                </a:solidFill>
                <a:latin typeface="Trebuchet MS" pitchFamily="34" charset="0"/>
              </a:rPr>
              <a:t>June</a:t>
            </a:r>
            <a:r>
              <a:rPr lang="en-US" dirty="0">
                <a:solidFill>
                  <a:srgbClr val="002060"/>
                </a:solidFill>
                <a:latin typeface="Trebuchet MS" pitchFamily="34" charset="0"/>
              </a:rPr>
              <a:t> </a:t>
            </a:r>
            <a:r>
              <a:rPr lang="lv-LV" dirty="0">
                <a:solidFill>
                  <a:srgbClr val="002060"/>
                </a:solidFill>
                <a:latin typeface="Trebuchet MS" pitchFamily="34" charset="0"/>
              </a:rPr>
              <a:t>23 to 24</a:t>
            </a:r>
            <a:r>
              <a:rPr lang="en-US" dirty="0">
                <a:solidFill>
                  <a:srgbClr val="002060"/>
                </a:solidFill>
                <a:latin typeface="Trebuchet MS" pitchFamily="34" charset="0"/>
              </a:rPr>
              <a:t>)</a:t>
            </a:r>
            <a:r>
              <a:rPr lang="lv-LV" dirty="0">
                <a:solidFill>
                  <a:srgbClr val="002060"/>
                </a:solidFill>
                <a:latin typeface="Trebuchet MS" pitchFamily="34" charset="0"/>
              </a:rPr>
              <a:t>.</a:t>
            </a:r>
            <a:endParaRPr lang="en-US" dirty="0">
              <a:solidFill>
                <a:srgbClr val="002060"/>
              </a:solidFill>
              <a:latin typeface="Trebuchet MS" pitchFamily="34" charset="0"/>
            </a:endParaRPr>
          </a:p>
          <a:p>
            <a:pPr marL="285750" indent="-285750">
              <a:lnSpc>
                <a:spcPct val="150000"/>
              </a:lnSpc>
              <a:buFont typeface="Arial"/>
              <a:buChar char="•"/>
            </a:pPr>
            <a:r>
              <a:rPr lang="lv-LV" dirty="0">
                <a:solidFill>
                  <a:srgbClr val="002060"/>
                </a:solidFill>
                <a:latin typeface="Trebuchet MS" pitchFamily="34" charset="0"/>
              </a:rPr>
              <a:t>T</a:t>
            </a:r>
            <a:r>
              <a:rPr lang="en-US" dirty="0">
                <a:solidFill>
                  <a:srgbClr val="002060"/>
                </a:solidFill>
                <a:latin typeface="Trebuchet MS" pitchFamily="34" charset="0"/>
              </a:rPr>
              <a:t>y</a:t>
            </a:r>
            <a:r>
              <a:rPr lang="lv-LV" dirty="0">
                <a:solidFill>
                  <a:srgbClr val="002060"/>
                </a:solidFill>
                <a:latin typeface="Trebuchet MS" pitchFamily="34" charset="0"/>
              </a:rPr>
              <a:t>pical food is</a:t>
            </a:r>
            <a:r>
              <a:rPr lang="en-US" dirty="0">
                <a:solidFill>
                  <a:srgbClr val="002060"/>
                </a:solidFill>
                <a:latin typeface="Trebuchet MS" pitchFamily="34" charset="0"/>
              </a:rPr>
              <a:t> a</a:t>
            </a:r>
            <a:r>
              <a:rPr lang="lv-LV" dirty="0">
                <a:solidFill>
                  <a:srgbClr val="002060"/>
                </a:solidFill>
                <a:latin typeface="Trebuchet MS" pitchFamily="34" charset="0"/>
              </a:rPr>
              <a:t> </a:t>
            </a:r>
            <a:r>
              <a:rPr lang="en-US" dirty="0">
                <a:solidFill>
                  <a:srgbClr val="002060"/>
                </a:solidFill>
                <a:latin typeface="Trebuchet MS" pitchFamily="34" charset="0"/>
              </a:rPr>
              <a:t>special </a:t>
            </a:r>
            <a:r>
              <a:rPr lang="lv-LV" dirty="0">
                <a:solidFill>
                  <a:srgbClr val="002060"/>
                </a:solidFill>
                <a:latin typeface="Trebuchet MS" pitchFamily="34" charset="0"/>
              </a:rPr>
              <a:t>cheese </a:t>
            </a:r>
            <a:r>
              <a:rPr lang="en-US" dirty="0">
                <a:solidFill>
                  <a:srgbClr val="002060"/>
                </a:solidFill>
                <a:latin typeface="Trebuchet MS" pitchFamily="34" charset="0"/>
              </a:rPr>
              <a:t>with cumin </a:t>
            </a:r>
            <a:r>
              <a:rPr lang="lv-LV" dirty="0">
                <a:solidFill>
                  <a:srgbClr val="002060"/>
                </a:solidFill>
                <a:latin typeface="Trebuchet MS" pitchFamily="34" charset="0"/>
              </a:rPr>
              <a:t>and the most popular drink</a:t>
            </a:r>
            <a:r>
              <a:rPr lang="en-US" dirty="0">
                <a:solidFill>
                  <a:srgbClr val="002060"/>
                </a:solidFill>
                <a:latin typeface="Trebuchet MS" pitchFamily="34" charset="0"/>
              </a:rPr>
              <a:t> </a:t>
            </a:r>
            <a:r>
              <a:rPr lang="lv-LV" dirty="0">
                <a:solidFill>
                  <a:srgbClr val="002060"/>
                </a:solidFill>
                <a:latin typeface="Trebuchet MS" pitchFamily="34" charset="0"/>
              </a:rPr>
              <a:t>-</a:t>
            </a:r>
            <a:r>
              <a:rPr lang="en-US" dirty="0">
                <a:solidFill>
                  <a:srgbClr val="002060"/>
                </a:solidFill>
                <a:latin typeface="Trebuchet MS" pitchFamily="34" charset="0"/>
              </a:rPr>
              <a:t> </a:t>
            </a:r>
            <a:r>
              <a:rPr lang="lv-LV" dirty="0">
                <a:solidFill>
                  <a:srgbClr val="002060"/>
                </a:solidFill>
                <a:latin typeface="Trebuchet MS" pitchFamily="34" charset="0"/>
              </a:rPr>
              <a:t>beer.</a:t>
            </a:r>
            <a:endParaRPr lang="en-US" dirty="0">
              <a:solidFill>
                <a:srgbClr val="002060"/>
              </a:solidFill>
              <a:latin typeface="Trebuchet MS" pitchFamily="34" charset="0"/>
            </a:endParaRPr>
          </a:p>
          <a:p>
            <a:pPr marL="285750" indent="-285750">
              <a:lnSpc>
                <a:spcPct val="150000"/>
              </a:lnSpc>
              <a:buFont typeface="Arial"/>
              <a:buChar char="•"/>
            </a:pPr>
            <a:r>
              <a:rPr lang="en-US" dirty="0">
                <a:solidFill>
                  <a:srgbClr val="002060"/>
                </a:solidFill>
                <a:latin typeface="Trebuchet MS" pitchFamily="34" charset="0"/>
              </a:rPr>
              <a:t>Janis is traditionally the most common male name in Latvia. Everybody of the name Janis holds a special honor on this day</a:t>
            </a:r>
            <a:endParaRPr lang="lv-LV" dirty="0">
              <a:solidFill>
                <a:srgbClr val="002060"/>
              </a:solidFill>
              <a:latin typeface="Trebuchet MS" pitchFamily="34" charset="0"/>
            </a:endParaRPr>
          </a:p>
          <a:p>
            <a:endParaRPr lang="lv-LV" dirty="0">
              <a:solidFill>
                <a:srgbClr val="002060"/>
              </a:solidFill>
              <a:latin typeface="Trebuchet MS" pitchFamily="34" charset="0"/>
            </a:endParaRPr>
          </a:p>
        </p:txBody>
      </p:sp>
      <p:pic>
        <p:nvPicPr>
          <p:cNvPr id="10" name="Picture 9" descr="JANU-UGUNSKURS4.JPG"/>
          <p:cNvPicPr>
            <a:picLocks noChangeAspect="1"/>
          </p:cNvPicPr>
          <p:nvPr/>
        </p:nvPicPr>
        <p:blipFill>
          <a:blip r:embed="rId3" cstate="print"/>
          <a:stretch>
            <a:fillRect/>
          </a:stretch>
        </p:blipFill>
        <p:spPr>
          <a:xfrm>
            <a:off x="7841539" y="3304057"/>
            <a:ext cx="4047595" cy="2696710"/>
          </a:xfrm>
          <a:prstGeom prst="rect">
            <a:avLst/>
          </a:prstGeom>
        </p:spPr>
      </p:pic>
      <p:pic>
        <p:nvPicPr>
          <p:cNvPr id="11" name="Picture 10" descr="ticc493jumu-foto.jpg"/>
          <p:cNvPicPr>
            <a:picLocks noChangeAspect="1"/>
          </p:cNvPicPr>
          <p:nvPr/>
        </p:nvPicPr>
        <p:blipFill>
          <a:blip r:embed="rId4" cstate="print"/>
          <a:stretch>
            <a:fillRect/>
          </a:stretch>
        </p:blipFill>
        <p:spPr>
          <a:xfrm>
            <a:off x="4336459" y="3304057"/>
            <a:ext cx="3240360" cy="2172054"/>
          </a:xfrm>
          <a:prstGeom prst="rect">
            <a:avLst/>
          </a:prstGeom>
        </p:spPr>
      </p:pic>
      <p:pic>
        <p:nvPicPr>
          <p:cNvPr id="9" name="Picture 2" descr="C:\Users\PRAXIS\Desktop\INDIJA\timthumb.php.jpg"/>
          <p:cNvPicPr>
            <a:picLocks noChangeAspect="1" noChangeArrowheads="1"/>
          </p:cNvPicPr>
          <p:nvPr/>
        </p:nvPicPr>
        <p:blipFill>
          <a:blip r:embed="rId5" cstate="print"/>
          <a:srcRect/>
          <a:stretch>
            <a:fillRect/>
          </a:stretch>
        </p:blipFill>
        <p:spPr bwMode="auto">
          <a:xfrm>
            <a:off x="8669684" y="44624"/>
            <a:ext cx="1962821" cy="932150"/>
          </a:xfrm>
          <a:prstGeom prst="rect">
            <a:avLst/>
          </a:prstGeom>
          <a:noFill/>
          <a:ln w="9525">
            <a:noFill/>
            <a:miter lim="800000"/>
            <a:headEnd/>
            <a:tailEnd/>
          </a:ln>
        </p:spPr>
      </p:pic>
    </p:spTree>
    <p:extLst>
      <p:ext uri="{BB962C8B-B14F-4D97-AF65-F5344CB8AC3E}">
        <p14:creationId xmlns:p14="http://schemas.microsoft.com/office/powerpoint/2010/main" val="86948784"/>
      </p:ext>
    </p:extLst>
  </p:cSld>
  <p:clrMapOvr>
    <a:masterClrMapping/>
  </p:clrMapOvr>
  <mc:AlternateContent xmlns:mc="http://schemas.openxmlformats.org/markup-compatibility/2006" xmlns:p14="http://schemas.microsoft.com/office/powerpoint/2010/main">
    <mc:Choice Requires="p14">
      <p:transition spd="slow" p14:dur="1750">
        <p14:doors dir="ver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body" sz="half" idx="1"/>
          </p:nvPr>
        </p:nvSpPr>
        <p:spPr>
          <a:xfrm>
            <a:off x="1547813" y="6021390"/>
            <a:ext cx="9288462" cy="719979"/>
          </a:xfrm>
        </p:spPr>
        <p:txBody>
          <a:bodyPr>
            <a:normAutofit/>
          </a:bodyPr>
          <a:lstStyle/>
          <a:p>
            <a:pPr algn="ctr" eaLnBrk="1" hangingPunct="1">
              <a:lnSpc>
                <a:spcPct val="80000"/>
              </a:lnSpc>
              <a:spcBef>
                <a:spcPct val="0"/>
              </a:spcBef>
              <a:buFontTx/>
              <a:buNone/>
            </a:pPr>
            <a:r>
              <a:rPr lang="lv-LV" altLang="lv-LV" sz="2400" dirty="0" err="1">
                <a:solidFill>
                  <a:srgbClr val="002060"/>
                </a:solidFill>
              </a:rPr>
              <a:t>THE</a:t>
            </a:r>
            <a:r>
              <a:rPr lang="lv-LV" altLang="lv-LV" sz="2400" dirty="0">
                <a:solidFill>
                  <a:srgbClr val="002060"/>
                </a:solidFill>
              </a:rPr>
              <a:t> </a:t>
            </a:r>
            <a:r>
              <a:rPr lang="lv-LV" altLang="lv-LV" sz="2400" dirty="0" err="1">
                <a:solidFill>
                  <a:srgbClr val="002060"/>
                </a:solidFill>
              </a:rPr>
              <a:t>MOST</a:t>
            </a:r>
            <a:r>
              <a:rPr lang="lv-LV" altLang="lv-LV" sz="2400" dirty="0">
                <a:solidFill>
                  <a:srgbClr val="002060"/>
                </a:solidFill>
              </a:rPr>
              <a:t> </a:t>
            </a:r>
            <a:r>
              <a:rPr lang="lv-LV" altLang="lv-LV" sz="2400" dirty="0" err="1">
                <a:solidFill>
                  <a:srgbClr val="002060"/>
                </a:solidFill>
              </a:rPr>
              <a:t>VISITED</a:t>
            </a:r>
            <a:r>
              <a:rPr lang="lv-LV" altLang="lv-LV" sz="2400" dirty="0">
                <a:solidFill>
                  <a:srgbClr val="002060"/>
                </a:solidFill>
              </a:rPr>
              <a:t> </a:t>
            </a:r>
            <a:r>
              <a:rPr lang="lv-LV" altLang="lv-LV" sz="2400" dirty="0" err="1">
                <a:solidFill>
                  <a:srgbClr val="002060"/>
                </a:solidFill>
              </a:rPr>
              <a:t>MUSEUM</a:t>
            </a:r>
            <a:r>
              <a:rPr lang="lv-LV" altLang="lv-LV" sz="2400" dirty="0">
                <a:solidFill>
                  <a:srgbClr val="002060"/>
                </a:solidFill>
              </a:rPr>
              <a:t> </a:t>
            </a:r>
            <a:r>
              <a:rPr lang="lv-LV" altLang="lv-LV" sz="2400" dirty="0" err="1">
                <a:solidFill>
                  <a:srgbClr val="002060"/>
                </a:solidFill>
              </a:rPr>
              <a:t>IN</a:t>
            </a:r>
            <a:r>
              <a:rPr lang="lv-LV" altLang="lv-LV" sz="2400" dirty="0">
                <a:solidFill>
                  <a:srgbClr val="002060"/>
                </a:solidFill>
              </a:rPr>
              <a:t> LATVIA – </a:t>
            </a:r>
          </a:p>
          <a:p>
            <a:pPr algn="ctr" eaLnBrk="1" hangingPunct="1">
              <a:lnSpc>
                <a:spcPct val="80000"/>
              </a:lnSpc>
              <a:spcBef>
                <a:spcPct val="0"/>
              </a:spcBef>
              <a:buFontTx/>
              <a:buNone/>
            </a:pPr>
            <a:r>
              <a:rPr lang="lv-LV" altLang="lv-LV" sz="2400" dirty="0" err="1">
                <a:solidFill>
                  <a:srgbClr val="002060"/>
                </a:solidFill>
              </a:rPr>
              <a:t>THE</a:t>
            </a:r>
            <a:r>
              <a:rPr lang="lv-LV" altLang="lv-LV" sz="2400" dirty="0">
                <a:solidFill>
                  <a:srgbClr val="002060"/>
                </a:solidFill>
              </a:rPr>
              <a:t> </a:t>
            </a:r>
            <a:r>
              <a:rPr lang="en-GB" altLang="lv-LV" sz="2400" dirty="0">
                <a:solidFill>
                  <a:srgbClr val="002060"/>
                </a:solidFill>
              </a:rPr>
              <a:t>E</a:t>
            </a:r>
            <a:r>
              <a:rPr lang="lv-LV" altLang="lv-LV" sz="2400" dirty="0" err="1">
                <a:solidFill>
                  <a:srgbClr val="002060"/>
                </a:solidFill>
              </a:rPr>
              <a:t>THNOGRAPHIC</a:t>
            </a:r>
            <a:r>
              <a:rPr lang="lv-LV" altLang="lv-LV" sz="2400" dirty="0">
                <a:solidFill>
                  <a:srgbClr val="002060"/>
                </a:solidFill>
              </a:rPr>
              <a:t> </a:t>
            </a:r>
            <a:r>
              <a:rPr lang="lv-LV" altLang="lv-LV" sz="2400" dirty="0" err="1">
                <a:solidFill>
                  <a:srgbClr val="002060"/>
                </a:solidFill>
              </a:rPr>
              <a:t>OPEN-AIR</a:t>
            </a:r>
            <a:r>
              <a:rPr lang="lv-LV" altLang="lv-LV" sz="2400" dirty="0">
                <a:solidFill>
                  <a:srgbClr val="002060"/>
                </a:solidFill>
              </a:rPr>
              <a:t> </a:t>
            </a:r>
            <a:r>
              <a:rPr lang="lv-LV" altLang="lv-LV" sz="2400" dirty="0" err="1">
                <a:solidFill>
                  <a:srgbClr val="002060"/>
                </a:solidFill>
              </a:rPr>
              <a:t>MUSEUM</a:t>
            </a:r>
            <a:endParaRPr lang="en-GB" altLang="lv-LV" sz="2400" dirty="0">
              <a:solidFill>
                <a:srgbClr val="002060"/>
              </a:solidFill>
            </a:endParaRPr>
          </a:p>
        </p:txBody>
      </p:sp>
      <p:pic>
        <p:nvPicPr>
          <p:cNvPr id="13315" name="Picture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03363" y="1"/>
            <a:ext cx="9144001" cy="582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C:\Users\PRAXIS\Desktop\INDIJA\timthumb.php.jpg"/>
          <p:cNvPicPr>
            <a:picLocks noChangeAspect="1" noChangeArrowheads="1"/>
          </p:cNvPicPr>
          <p:nvPr/>
        </p:nvPicPr>
        <p:blipFill>
          <a:blip r:embed="rId3" cstate="print"/>
          <a:srcRect/>
          <a:stretch>
            <a:fillRect/>
          </a:stretch>
        </p:blipFill>
        <p:spPr bwMode="auto">
          <a:xfrm>
            <a:off x="8669684" y="44624"/>
            <a:ext cx="1962821" cy="932150"/>
          </a:xfrm>
          <a:prstGeom prst="rect">
            <a:avLst/>
          </a:prstGeom>
          <a:noFill/>
          <a:ln w="9525">
            <a:noFill/>
            <a:miter lim="800000"/>
            <a:headEnd/>
            <a:tailEnd/>
          </a:ln>
        </p:spPr>
      </p:pic>
    </p:spTree>
    <p:extLst>
      <p:ext uri="{BB962C8B-B14F-4D97-AF65-F5344CB8AC3E}">
        <p14:creationId xmlns:p14="http://schemas.microsoft.com/office/powerpoint/2010/main" val="3391780694"/>
      </p:ext>
    </p:extLst>
  </p:cSld>
  <p:clrMapOvr>
    <a:masterClrMapping/>
  </p:clrMapOvr>
  <mc:AlternateContent xmlns:mc="http://schemas.openxmlformats.org/markup-compatibility/2006" xmlns:p14="http://schemas.microsoft.com/office/powerpoint/2010/main">
    <mc:Choice Requires="p14">
      <p:transition spd="slow" p14:dur="1750">
        <p14:doors dir="ver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body" sz="half" idx="1"/>
          </p:nvPr>
        </p:nvSpPr>
        <p:spPr>
          <a:xfrm>
            <a:off x="1704528" y="5211788"/>
            <a:ext cx="9144000" cy="1025525"/>
          </a:xfrm>
        </p:spPr>
        <p:txBody>
          <a:bodyPr>
            <a:normAutofit/>
          </a:bodyPr>
          <a:lstStyle/>
          <a:p>
            <a:pPr eaLnBrk="1" hangingPunct="1">
              <a:spcBef>
                <a:spcPct val="0"/>
              </a:spcBef>
              <a:buFontTx/>
              <a:buNone/>
            </a:pPr>
            <a:r>
              <a:rPr lang="lv-LV" altLang="lv-LV" dirty="0">
                <a:solidFill>
                  <a:srgbClr val="002060"/>
                </a:solidFill>
                <a:latin typeface="Trebuchet MS" panose="020B0603020202020204" pitchFamily="34" charset="0"/>
              </a:rPr>
              <a:t>INTERNATIONALLY  RECOGNISED</a:t>
            </a:r>
          </a:p>
          <a:p>
            <a:pPr eaLnBrk="1" hangingPunct="1">
              <a:spcBef>
                <a:spcPct val="0"/>
              </a:spcBef>
              <a:buFontTx/>
              <a:buNone/>
            </a:pPr>
            <a:r>
              <a:rPr lang="lv-LV" altLang="lv-LV" dirty="0">
                <a:solidFill>
                  <a:srgbClr val="002060"/>
                </a:solidFill>
                <a:latin typeface="Trebuchet MS" panose="020B0603020202020204" pitchFamily="34" charset="0"/>
              </a:rPr>
              <a:t>NATIONAL OPERA  AND  BALLET ENSEMBLES</a:t>
            </a:r>
            <a:endParaRPr lang="en-GB" altLang="lv-LV" dirty="0">
              <a:solidFill>
                <a:srgbClr val="002060"/>
              </a:solidFill>
              <a:latin typeface="Trebuchet MS" panose="020B0603020202020204" pitchFamily="34" charset="0"/>
            </a:endParaRPr>
          </a:p>
        </p:txBody>
      </p:sp>
      <p:pic>
        <p:nvPicPr>
          <p:cNvPr id="1026" name="Picture 2" descr="C:\Users\Indra\Downloads\oper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03512" y="188641"/>
            <a:ext cx="6324924" cy="4229923"/>
          </a:xfrm>
          <a:prstGeom prst="rect">
            <a:avLst/>
          </a:prstGeom>
          <a:noFill/>
          <a:extLst>
            <a:ext uri="{909E8E84-426E-40DD-AFC4-6F175D3DCCD1}">
              <a14:hiddenFill xmlns:a14="http://schemas.microsoft.com/office/drawing/2010/main">
                <a:solidFill>
                  <a:srgbClr val="FFFFFF"/>
                </a:solidFill>
              </a14:hiddenFill>
            </a:ext>
          </a:extLst>
        </p:spPr>
      </p:pic>
      <p:pic>
        <p:nvPicPr>
          <p:cNvPr id="20483" name="Picture 4" descr="skatuve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15808" y="3343661"/>
            <a:ext cx="3493775" cy="2174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Latvian_opera_singer_Elina_Garanca_Photo_Aivars_Liepins_Die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39830" y="1839632"/>
            <a:ext cx="2345136" cy="1445352"/>
          </a:xfrm>
          <a:prstGeom prst="rect">
            <a:avLst/>
          </a:prstGeom>
          <a:noFill/>
          <a:ln w="9525">
            <a:solidFill>
              <a:srgbClr val="4D4D4D"/>
            </a:solidFill>
            <a:miter lim="800000"/>
            <a:headEnd/>
            <a:tailEnd/>
          </a:ln>
          <a:extLst>
            <a:ext uri="{909E8E84-426E-40DD-AFC4-6F175D3DCCD1}">
              <a14:hiddenFill xmlns:a14="http://schemas.microsoft.com/office/drawing/2010/main">
                <a:solidFill>
                  <a:srgbClr val="FFFFFF"/>
                </a:solidFill>
              </a14:hiddenFill>
            </a:ext>
          </a:extLst>
        </p:spPr>
      </p:pic>
      <p:sp>
        <p:nvSpPr>
          <p:cNvPr id="6" name="Rectangle 2"/>
          <p:cNvSpPr txBox="1">
            <a:spLocks noChangeArrowheads="1"/>
          </p:cNvSpPr>
          <p:nvPr/>
        </p:nvSpPr>
        <p:spPr>
          <a:xfrm>
            <a:off x="1343473" y="6166248"/>
            <a:ext cx="9144001" cy="719137"/>
          </a:xfrm>
          <a:prstGeom prst="rect">
            <a:avLst/>
          </a:prstGeom>
        </p:spPr>
        <p:txBody>
          <a:bodyPr vert="horz">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lvl="1">
              <a:lnSpc>
                <a:spcPct val="90000"/>
              </a:lnSpc>
              <a:spcBef>
                <a:spcPct val="30000"/>
              </a:spcBef>
              <a:buClr>
                <a:srgbClr val="002060"/>
              </a:buClr>
              <a:buFont typeface="Arial" panose="020B0604020202020204" pitchFamily="34" charset="0"/>
              <a:buChar char="•"/>
            </a:pPr>
            <a:r>
              <a:rPr lang="lv-LV" altLang="lv-LV" sz="1800" dirty="0">
                <a:solidFill>
                  <a:srgbClr val="002060"/>
                </a:solidFill>
                <a:latin typeface="Trebuchet MS" panose="020B0603020202020204" pitchFamily="34" charset="0"/>
              </a:rPr>
              <a:t>WORLD FAMOUS OPERA SOLISTS RISE FROM LATVIA: ELĪNA GARANČA</a:t>
            </a:r>
            <a:endParaRPr lang="en-GB" altLang="lv-LV" sz="1800" dirty="0">
              <a:solidFill>
                <a:srgbClr val="002060"/>
              </a:solidFill>
              <a:latin typeface="Trebuchet MS" panose="020B0603020202020204" pitchFamily="34" charset="0"/>
            </a:endParaRPr>
          </a:p>
        </p:txBody>
      </p:sp>
      <p:pic>
        <p:nvPicPr>
          <p:cNvPr id="7"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48872" y="228800"/>
            <a:ext cx="2339617" cy="1472008"/>
          </a:xfrm>
          <a:prstGeom prst="rect">
            <a:avLst/>
          </a:prstGeom>
          <a:noFill/>
          <a:ln w="9525">
            <a:solidFill>
              <a:schemeClr val="bg2"/>
            </a:solidFill>
            <a:miter lim="800000"/>
            <a:headEnd/>
            <a:tailEnd/>
          </a:ln>
          <a:extLst>
            <a:ext uri="{909E8E84-426E-40DD-AFC4-6F175D3DCCD1}">
              <a14:hiddenFill xmlns:a14="http://schemas.microsoft.com/office/drawing/2010/main">
                <a:solidFill>
                  <a:srgbClr val="FFFFFF"/>
                </a:solidFill>
              </a14:hiddenFill>
            </a:ext>
          </a:extLst>
        </p:spPr>
      </p:pic>
      <p:pic>
        <p:nvPicPr>
          <p:cNvPr id="2" name="Picture 2" descr="C:\Users\PRAXIS\Desktop\INDIJA\timthumb.php.jpg">
            <a:extLst>
              <a:ext uri="{FF2B5EF4-FFF2-40B4-BE49-F238E27FC236}">
                <a16:creationId xmlns:a16="http://schemas.microsoft.com/office/drawing/2014/main" id="{239C71EC-0D8C-7290-4077-6954FC4A7B9B}"/>
              </a:ext>
            </a:extLst>
          </p:cNvPr>
          <p:cNvPicPr>
            <a:picLocks noChangeAspect="1" noChangeArrowheads="1"/>
          </p:cNvPicPr>
          <p:nvPr/>
        </p:nvPicPr>
        <p:blipFill>
          <a:blip r:embed="rId6" cstate="print"/>
          <a:srcRect/>
          <a:stretch>
            <a:fillRect/>
          </a:stretch>
        </p:blipFill>
        <p:spPr bwMode="auto">
          <a:xfrm>
            <a:off x="10608925" y="154612"/>
            <a:ext cx="1388622" cy="659461"/>
          </a:xfrm>
          <a:prstGeom prst="rect">
            <a:avLst/>
          </a:prstGeom>
          <a:noFill/>
          <a:ln w="9525">
            <a:noFill/>
            <a:miter lim="800000"/>
            <a:headEnd/>
            <a:tailEnd/>
          </a:ln>
        </p:spPr>
      </p:pic>
    </p:spTree>
    <p:extLst>
      <p:ext uri="{BB962C8B-B14F-4D97-AF65-F5344CB8AC3E}">
        <p14:creationId xmlns:p14="http://schemas.microsoft.com/office/powerpoint/2010/main" val="2332184946"/>
      </p:ext>
    </p:extLst>
  </p:cSld>
  <p:clrMapOvr>
    <a:masterClrMapping/>
  </p:clrMapOvr>
  <mc:AlternateContent xmlns:mc="http://schemas.openxmlformats.org/markup-compatibility/2006" xmlns:p14="http://schemas.microsoft.com/office/powerpoint/2010/main">
    <mc:Choice Requires="p14">
      <p:transition spd="slow" p14:dur="1750">
        <p14:doors dir="ver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5" name="Content Placeholder 4" descr="A group of people laughing&#10;&#10;AI-generated content may be incorrect.">
            <a:extLst>
              <a:ext uri="{FF2B5EF4-FFF2-40B4-BE49-F238E27FC236}">
                <a16:creationId xmlns:a16="http://schemas.microsoft.com/office/drawing/2014/main" id="{0848B930-818A-61C0-A4E1-E90531A3D497}"/>
              </a:ext>
            </a:extLst>
          </p:cNvPr>
          <p:cNvPicPr>
            <a:picLocks noChangeAspect="1"/>
          </p:cNvPicPr>
          <p:nvPr/>
        </p:nvPicPr>
        <p:blipFill>
          <a:blip r:embed="rId2"/>
          <a:srcRect t="8023" r="-4" b="8020"/>
          <a:stretch>
            <a:fillRect/>
          </a:stretch>
        </p:blipFill>
        <p:spPr>
          <a:xfrm>
            <a:off x="1" y="-1"/>
            <a:ext cx="3719750" cy="2225041"/>
          </a:xfrm>
          <a:prstGeom prst="rect">
            <a:avLst/>
          </a:prstGeom>
        </p:spPr>
      </p:pic>
      <p:pic>
        <p:nvPicPr>
          <p:cNvPr id="15" name="Picture 14" descr="A person in a suit&#10;&#10;AI-generated content may be incorrect.">
            <a:extLst>
              <a:ext uri="{FF2B5EF4-FFF2-40B4-BE49-F238E27FC236}">
                <a16:creationId xmlns:a16="http://schemas.microsoft.com/office/drawing/2014/main" id="{6B1ADAC3-41B5-BFAE-511A-E635EE063AA4}"/>
              </a:ext>
            </a:extLst>
          </p:cNvPr>
          <p:cNvPicPr>
            <a:picLocks noChangeAspect="1"/>
          </p:cNvPicPr>
          <p:nvPr/>
        </p:nvPicPr>
        <p:blipFill>
          <a:blip r:embed="rId3"/>
          <a:srcRect r="-3" b="8412"/>
          <a:stretch>
            <a:fillRect/>
          </a:stretch>
        </p:blipFill>
        <p:spPr>
          <a:xfrm>
            <a:off x="3811189" y="-16426"/>
            <a:ext cx="3719752" cy="2267032"/>
          </a:xfrm>
          <a:prstGeom prst="rect">
            <a:avLst/>
          </a:prstGeom>
        </p:spPr>
      </p:pic>
      <p:pic>
        <p:nvPicPr>
          <p:cNvPr id="1026" name="Picture 2" descr="Elina Garanca as Carmen in 2010 MET Production.">
            <a:extLst>
              <a:ext uri="{FF2B5EF4-FFF2-40B4-BE49-F238E27FC236}">
                <a16:creationId xmlns:a16="http://schemas.microsoft.com/office/drawing/2014/main" id="{EB46A697-18D5-D5CE-DB35-E1F88452C8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3" b="34389"/>
          <a:stretch>
            <a:fillRect/>
          </a:stretch>
        </p:blipFill>
        <p:spPr bwMode="auto">
          <a:xfrm flipH="1">
            <a:off x="20" y="2316480"/>
            <a:ext cx="3719729" cy="220861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A person holding a stick&#10;&#10;AI-generated content may be incorrect.">
            <a:extLst>
              <a:ext uri="{FF2B5EF4-FFF2-40B4-BE49-F238E27FC236}">
                <a16:creationId xmlns:a16="http://schemas.microsoft.com/office/drawing/2014/main" id="{8BA24B0D-60DA-E41D-4EAE-9329C3BFDA38}"/>
              </a:ext>
            </a:extLst>
          </p:cNvPr>
          <p:cNvPicPr>
            <a:picLocks noChangeAspect="1"/>
          </p:cNvPicPr>
          <p:nvPr/>
        </p:nvPicPr>
        <p:blipFill>
          <a:blip r:embed="rId5"/>
          <a:srcRect l="14433" r="1357" b="-1"/>
          <a:stretch>
            <a:fillRect/>
          </a:stretch>
        </p:blipFill>
        <p:spPr>
          <a:xfrm>
            <a:off x="3811189" y="2316480"/>
            <a:ext cx="3719748" cy="2208617"/>
          </a:xfrm>
          <a:prstGeom prst="rect">
            <a:avLst/>
          </a:prstGeom>
        </p:spPr>
      </p:pic>
      <p:pic>
        <p:nvPicPr>
          <p:cNvPr id="12" name="Picture 11">
            <a:extLst>
              <a:ext uri="{FF2B5EF4-FFF2-40B4-BE49-F238E27FC236}">
                <a16:creationId xmlns:a16="http://schemas.microsoft.com/office/drawing/2014/main" id="{141819AB-1045-DE82-F581-C803920086A9}"/>
              </a:ext>
            </a:extLst>
          </p:cNvPr>
          <p:cNvPicPr>
            <a:picLocks noChangeAspect="1"/>
          </p:cNvPicPr>
          <p:nvPr/>
        </p:nvPicPr>
        <p:blipFill>
          <a:blip r:embed="rId6"/>
          <a:srcRect r="-4" b="3583"/>
          <a:stretch>
            <a:fillRect/>
          </a:stretch>
        </p:blipFill>
        <p:spPr>
          <a:xfrm>
            <a:off x="1" y="4616536"/>
            <a:ext cx="3719748" cy="2241464"/>
          </a:xfrm>
          <a:prstGeom prst="rect">
            <a:avLst/>
          </a:prstGeom>
        </p:spPr>
      </p:pic>
      <p:pic>
        <p:nvPicPr>
          <p:cNvPr id="7" name="Picture 6" descr="A person in a black jacket&#10;&#10;AI-generated content may be incorrect.">
            <a:extLst>
              <a:ext uri="{FF2B5EF4-FFF2-40B4-BE49-F238E27FC236}">
                <a16:creationId xmlns:a16="http://schemas.microsoft.com/office/drawing/2014/main" id="{1289C687-02B7-6786-5FD4-8AC58D1F373C}"/>
              </a:ext>
            </a:extLst>
          </p:cNvPr>
          <p:cNvPicPr>
            <a:picLocks noChangeAspect="1"/>
          </p:cNvPicPr>
          <p:nvPr/>
        </p:nvPicPr>
        <p:blipFill>
          <a:blip r:embed="rId7"/>
          <a:srcRect t="14526" r="-1" b="24969"/>
          <a:stretch>
            <a:fillRect/>
          </a:stretch>
        </p:blipFill>
        <p:spPr>
          <a:xfrm>
            <a:off x="3811189" y="4607394"/>
            <a:ext cx="3719752" cy="2250607"/>
          </a:xfrm>
          <a:prstGeom prst="rect">
            <a:avLst/>
          </a:prstGeom>
        </p:spPr>
      </p:pic>
      <p:sp>
        <p:nvSpPr>
          <p:cNvPr id="13" name="Content Placeholder 12">
            <a:extLst>
              <a:ext uri="{FF2B5EF4-FFF2-40B4-BE49-F238E27FC236}">
                <a16:creationId xmlns:a16="http://schemas.microsoft.com/office/drawing/2014/main" id="{74C62E4E-5AAC-C694-7618-0703CBC9D5B3}"/>
              </a:ext>
            </a:extLst>
          </p:cNvPr>
          <p:cNvSpPr>
            <a:spLocks noGrp="1" noRot="1" noMove="1" noResize="1" noEditPoints="1" noAdjustHandles="1" noChangeArrowheads="1" noChangeShapeType="1"/>
          </p:cNvSpPr>
          <p:nvPr>
            <p:ph idx="1"/>
          </p:nvPr>
        </p:nvSpPr>
        <p:spPr>
          <a:xfrm>
            <a:off x="8017254" y="2274491"/>
            <a:ext cx="3336546" cy="3902472"/>
          </a:xfrm>
        </p:spPr>
        <p:txBody>
          <a:bodyPr>
            <a:normAutofit/>
          </a:bodyPr>
          <a:lstStyle/>
          <a:p>
            <a:pPr marL="457200" indent="-457200">
              <a:buAutoNum type="arabicPeriod"/>
            </a:pPr>
            <a:r>
              <a:rPr lang="lv-LV" sz="1900" dirty="0" err="1"/>
              <a:t>Composer</a:t>
            </a:r>
            <a:r>
              <a:rPr lang="lv-LV" sz="1900" dirty="0"/>
              <a:t> Raimonds Pauls </a:t>
            </a:r>
            <a:r>
              <a:rPr lang="lv-LV" sz="1900" dirty="0" err="1"/>
              <a:t>and</a:t>
            </a:r>
            <a:r>
              <a:rPr lang="lv-LV" sz="1900" dirty="0"/>
              <a:t> </a:t>
            </a:r>
            <a:r>
              <a:rPr lang="lv-LV" sz="1900" dirty="0" err="1"/>
              <a:t>mezzo-soprano</a:t>
            </a:r>
            <a:r>
              <a:rPr lang="lv-LV" sz="1900" dirty="0"/>
              <a:t>  Elīna Garanča</a:t>
            </a:r>
          </a:p>
          <a:p>
            <a:pPr marL="0" indent="0">
              <a:buNone/>
            </a:pPr>
            <a:r>
              <a:rPr lang="lv-LV" sz="1900" dirty="0"/>
              <a:t>2.  Tenor  Aleksandrs Antoņenko</a:t>
            </a:r>
          </a:p>
          <a:p>
            <a:pPr marL="0" indent="0">
              <a:buNone/>
            </a:pPr>
            <a:r>
              <a:rPr lang="lv-LV" sz="1900" dirty="0"/>
              <a:t>3. Elīna Garanča </a:t>
            </a:r>
            <a:r>
              <a:rPr lang="lv-LV" sz="1900" dirty="0" err="1"/>
              <a:t>as</a:t>
            </a:r>
            <a:r>
              <a:rPr lang="lv-LV" sz="1900" dirty="0"/>
              <a:t> </a:t>
            </a:r>
            <a:r>
              <a:rPr lang="lv-LV" sz="1900" dirty="0" err="1"/>
              <a:t>Karmen</a:t>
            </a:r>
            <a:endParaRPr lang="lv-LV" sz="1900" dirty="0"/>
          </a:p>
          <a:p>
            <a:pPr marL="0" indent="0">
              <a:buNone/>
            </a:pPr>
            <a:r>
              <a:rPr lang="lv-LV" sz="1900" dirty="0"/>
              <a:t>4. </a:t>
            </a:r>
            <a:r>
              <a:rPr lang="lv-LV" sz="1900" dirty="0" err="1"/>
              <a:t>Conductor</a:t>
            </a:r>
            <a:r>
              <a:rPr lang="lv-LV" sz="1900" dirty="0"/>
              <a:t> Mariss Jansons</a:t>
            </a:r>
          </a:p>
          <a:p>
            <a:pPr marL="0" indent="0">
              <a:buNone/>
            </a:pPr>
            <a:r>
              <a:rPr lang="lv-LV" sz="1900" dirty="0"/>
              <a:t>5. </a:t>
            </a:r>
            <a:r>
              <a:rPr lang="lv-LV" sz="1900" dirty="0" err="1"/>
              <a:t>Conductor</a:t>
            </a:r>
            <a:r>
              <a:rPr lang="lv-LV" sz="1900" dirty="0"/>
              <a:t>  Andris Nelsons</a:t>
            </a:r>
          </a:p>
          <a:p>
            <a:pPr marL="0" indent="0">
              <a:buNone/>
            </a:pPr>
            <a:r>
              <a:rPr lang="lv-LV" sz="1900" dirty="0"/>
              <a:t>6. Soprano Kristīne </a:t>
            </a:r>
            <a:r>
              <a:rPr lang="lv-LV" sz="1900" dirty="0" err="1"/>
              <a:t>Opolais</a:t>
            </a:r>
            <a:endParaRPr lang="lv-LV" sz="1900" dirty="0"/>
          </a:p>
          <a:p>
            <a:pPr marL="0" indent="0">
              <a:buNone/>
            </a:pPr>
            <a:r>
              <a:rPr lang="lv-LV" sz="1900" dirty="0"/>
              <a:t>7. Soprano Maija Kovaļevska</a:t>
            </a:r>
          </a:p>
          <a:p>
            <a:pPr marL="0" indent="0">
              <a:buNone/>
            </a:pPr>
            <a:endParaRPr lang="en-US" sz="1900" dirty="0"/>
          </a:p>
        </p:txBody>
      </p:sp>
      <p:sp>
        <p:nvSpPr>
          <p:cNvPr id="3" name="Rectangle 1">
            <a:extLst>
              <a:ext uri="{FF2B5EF4-FFF2-40B4-BE49-F238E27FC236}">
                <a16:creationId xmlns:a16="http://schemas.microsoft.com/office/drawing/2014/main" id="{A23740DA-1C67-1389-2465-C96E9CAEAC60}"/>
              </a:ext>
            </a:extLst>
          </p:cNvPr>
          <p:cNvSpPr>
            <a:spLocks noGrp="1" noChangeArrowheads="1"/>
          </p:cNvSpPr>
          <p:nvPr>
            <p:ph type="title"/>
          </p:nvPr>
        </p:nvSpPr>
        <p:spPr bwMode="auto">
          <a:xfrm>
            <a:off x="8016875" y="525463"/>
            <a:ext cx="3336925" cy="1657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lv-LV" altLang="lv-LV" sz="1800" b="1" i="0" u="none" strike="noStrike" cap="none" normalizeH="0" baseline="0">
                <a:ln>
                  <a:noFill/>
                </a:ln>
                <a:solidFill>
                  <a:schemeClr val="tx1"/>
                </a:solidFill>
                <a:effectLst/>
                <a:latin typeface="Arial" panose="020B0604020202020204" pitchFamily="34" charset="0"/>
              </a:rPr>
              <a:t>Latvia’s most famous musicians</a:t>
            </a:r>
            <a:endParaRPr kumimoji="0" lang="lv-LV" altLang="lv-LV"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101586853"/>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5" name="Rectangle 1034">
            <a:extLst>
              <a:ext uri="{FF2B5EF4-FFF2-40B4-BE49-F238E27FC236}">
                <a16:creationId xmlns:a16="http://schemas.microsoft.com/office/drawing/2014/main" id="{80CCAACE-815D-4A79-875A-B7EFC28F7D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8" name="Picture 4" descr="Flow,' an independent #film , won the Oscar for best #animated feature  movie, giving Latvia and its Latvian director Gints Zilbalodis their first Academy  Award. After a flood destroys their homes, 'Flow'">
            <a:extLst>
              <a:ext uri="{FF2B5EF4-FFF2-40B4-BE49-F238E27FC236}">
                <a16:creationId xmlns:a16="http://schemas.microsoft.com/office/drawing/2014/main" id="{FEA4C6A0-D3BF-FC51-6CBC-D32F0CEBED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9910" r="-1" b="-1"/>
          <a:stretch>
            <a:fillRect/>
          </a:stretch>
        </p:blipFill>
        <p:spPr bwMode="auto">
          <a:xfrm>
            <a:off x="20" y="10"/>
            <a:ext cx="6095980" cy="685799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low: Oscar Winning Stunner With a Cat (must watch) 🐈‍⬛ – Professional  Moron">
            <a:extLst>
              <a:ext uri="{FF2B5EF4-FFF2-40B4-BE49-F238E27FC236}">
                <a16:creationId xmlns:a16="http://schemas.microsoft.com/office/drawing/2014/main" id="{87C3A466-C6B0-BCDE-F5A5-B7F713A4A2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4907" r="-2" b="-2"/>
          <a:stretch>
            <a:fillRect/>
          </a:stretch>
        </p:blipFill>
        <p:spPr bwMode="auto">
          <a:xfrm>
            <a:off x="6096000" y="10"/>
            <a:ext cx="6096000" cy="685799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D15EF8F7-410C-C564-5CF9-0A12190C1781}"/>
              </a:ext>
            </a:extLst>
          </p:cNvPr>
          <p:cNvPicPr>
            <a:picLocks noChangeAspect="1"/>
          </p:cNvPicPr>
          <p:nvPr/>
        </p:nvPicPr>
        <p:blipFill>
          <a:blip r:embed="rId4"/>
          <a:stretch>
            <a:fillRect/>
          </a:stretch>
        </p:blipFill>
        <p:spPr>
          <a:xfrm>
            <a:off x="10972800" y="-664346"/>
            <a:ext cx="1398176" cy="664351"/>
          </a:xfrm>
          <a:prstGeom prst="rect">
            <a:avLst/>
          </a:prstGeom>
        </p:spPr>
      </p:pic>
    </p:spTree>
    <p:extLst>
      <p:ext uri="{BB962C8B-B14F-4D97-AF65-F5344CB8AC3E}">
        <p14:creationId xmlns:p14="http://schemas.microsoft.com/office/powerpoint/2010/main" val="8100154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9625" y="232152"/>
            <a:ext cx="5934713" cy="2053847"/>
          </a:xfrm>
        </p:spPr>
        <p:txBody>
          <a:bodyPr>
            <a:noAutofit/>
          </a:bodyPr>
          <a:lstStyle/>
          <a:p>
            <a:br>
              <a:rPr lang="lv-LV" sz="3200" i="1" dirty="0">
                <a:solidFill>
                  <a:srgbClr val="003366"/>
                </a:solidFill>
                <a:latin typeface="Trebuchet MS" panose="020B0603020202020204" pitchFamily="34" charset="0"/>
              </a:rPr>
            </a:br>
            <a:br>
              <a:rPr lang="lv-LV" sz="3200" i="1" dirty="0">
                <a:solidFill>
                  <a:srgbClr val="003366"/>
                </a:solidFill>
                <a:latin typeface="Trebuchet MS" panose="020B0603020202020204" pitchFamily="34" charset="0"/>
              </a:rPr>
            </a:br>
            <a:br>
              <a:rPr lang="lv-LV" sz="3200" i="1" dirty="0">
                <a:solidFill>
                  <a:srgbClr val="003366"/>
                </a:solidFill>
                <a:latin typeface="Trebuchet MS" panose="020B0603020202020204" pitchFamily="34" charset="0"/>
              </a:rPr>
            </a:br>
            <a:r>
              <a:rPr lang="lv-LV" sz="3200" i="1" dirty="0">
                <a:solidFill>
                  <a:srgbClr val="003366"/>
                </a:solidFill>
                <a:latin typeface="Trebuchet MS" panose="020B0603020202020204" pitchFamily="34" charset="0"/>
              </a:rPr>
              <a:t>ART</a:t>
            </a:r>
            <a:r>
              <a:rPr lang="lv-LV" sz="3200" dirty="0">
                <a:solidFill>
                  <a:srgbClr val="003366"/>
                </a:solidFill>
                <a:latin typeface="Trebuchet MS" panose="020B0603020202020204" pitchFamily="34" charset="0"/>
              </a:rPr>
              <a:t> NOUVEAU</a:t>
            </a:r>
            <a:br>
              <a:rPr lang="lv-LV" sz="3200" dirty="0">
                <a:solidFill>
                  <a:srgbClr val="003366"/>
                </a:solidFill>
                <a:latin typeface="Trebuchet MS" panose="020B0603020202020204" pitchFamily="34" charset="0"/>
              </a:rPr>
            </a:br>
            <a:r>
              <a:rPr lang="lv-LV" sz="3200" dirty="0">
                <a:solidFill>
                  <a:srgbClr val="003366"/>
                </a:solidFill>
                <a:latin typeface="Trebuchet MS" panose="020B0603020202020204" pitchFamily="34" charset="0"/>
              </a:rPr>
              <a:t> BUILDINGS IN RIGA</a:t>
            </a:r>
            <a:br>
              <a:rPr lang="lv-LV" sz="3200" dirty="0">
                <a:solidFill>
                  <a:srgbClr val="003366"/>
                </a:solidFill>
                <a:latin typeface="Trebuchet MS" panose="020B0603020202020204" pitchFamily="34" charset="0"/>
              </a:rPr>
            </a:br>
            <a:br>
              <a:rPr lang="lv-LV" sz="2000" dirty="0">
                <a:solidFill>
                  <a:srgbClr val="003366"/>
                </a:solidFill>
                <a:latin typeface="+mn-lt"/>
              </a:rPr>
            </a:br>
            <a:r>
              <a:rPr lang="lv-LV" sz="2000" dirty="0" err="1">
                <a:solidFill>
                  <a:srgbClr val="003366"/>
                </a:solidFill>
                <a:latin typeface="+mn-lt"/>
              </a:rPr>
              <a:t>Riga</a:t>
            </a:r>
            <a:r>
              <a:rPr lang="lv-LV" sz="2000" dirty="0">
                <a:solidFill>
                  <a:srgbClr val="003366"/>
                </a:solidFill>
                <a:latin typeface="+mn-lt"/>
              </a:rPr>
              <a:t> </a:t>
            </a:r>
            <a:r>
              <a:rPr lang="lv-LV" sz="2000" dirty="0" err="1">
                <a:solidFill>
                  <a:srgbClr val="003366"/>
                </a:solidFill>
                <a:latin typeface="+mn-lt"/>
              </a:rPr>
              <a:t>is</a:t>
            </a:r>
            <a:r>
              <a:rPr lang="lv-LV" sz="2000" dirty="0">
                <a:solidFill>
                  <a:srgbClr val="003366"/>
                </a:solidFill>
                <a:latin typeface="+mn-lt"/>
              </a:rPr>
              <a:t> </a:t>
            </a:r>
            <a:r>
              <a:rPr lang="lv-LV" sz="2000" dirty="0" err="1">
                <a:solidFill>
                  <a:srgbClr val="003366"/>
                </a:solidFill>
                <a:latin typeface="+mn-lt"/>
              </a:rPr>
              <a:t>the</a:t>
            </a:r>
            <a:r>
              <a:rPr lang="lv-LV" sz="2000" dirty="0">
                <a:solidFill>
                  <a:srgbClr val="003366"/>
                </a:solidFill>
                <a:latin typeface="+mn-lt"/>
              </a:rPr>
              <a:t> </a:t>
            </a:r>
            <a:r>
              <a:rPr lang="lv-LV" sz="2000" dirty="0" err="1">
                <a:solidFill>
                  <a:srgbClr val="003366"/>
                </a:solidFill>
                <a:latin typeface="+mn-lt"/>
              </a:rPr>
              <a:t>metropolis</a:t>
            </a:r>
            <a:r>
              <a:rPr lang="lv-LV" sz="2000" dirty="0">
                <a:solidFill>
                  <a:srgbClr val="003366"/>
                </a:solidFill>
                <a:latin typeface="+mn-lt"/>
              </a:rPr>
              <a:t> </a:t>
            </a:r>
            <a:r>
              <a:rPr lang="lv-LV" sz="2000" dirty="0" err="1">
                <a:solidFill>
                  <a:srgbClr val="003366"/>
                </a:solidFill>
                <a:latin typeface="+mn-lt"/>
              </a:rPr>
              <a:t>of</a:t>
            </a:r>
            <a:r>
              <a:rPr lang="lv-LV" sz="2000" dirty="0">
                <a:solidFill>
                  <a:srgbClr val="003366"/>
                </a:solidFill>
                <a:latin typeface="+mn-lt"/>
              </a:rPr>
              <a:t> Art </a:t>
            </a:r>
            <a:r>
              <a:rPr lang="lv-LV" sz="2000" dirty="0" err="1">
                <a:solidFill>
                  <a:srgbClr val="003366"/>
                </a:solidFill>
                <a:latin typeface="+mn-lt"/>
              </a:rPr>
              <a:t>Nouveau</a:t>
            </a:r>
            <a:r>
              <a:rPr lang="lv-LV" sz="2000" dirty="0">
                <a:solidFill>
                  <a:srgbClr val="003366"/>
                </a:solidFill>
                <a:latin typeface="+mn-lt"/>
              </a:rPr>
              <a:t>. </a:t>
            </a:r>
            <a:r>
              <a:rPr lang="lv-LV" sz="2000" dirty="0" err="1">
                <a:solidFill>
                  <a:srgbClr val="003366"/>
                </a:solidFill>
                <a:latin typeface="+mn-lt"/>
              </a:rPr>
              <a:t>This</a:t>
            </a:r>
            <a:r>
              <a:rPr lang="lv-LV" sz="2000" dirty="0">
                <a:solidFill>
                  <a:srgbClr val="003366"/>
                </a:solidFill>
                <a:latin typeface="+mn-lt"/>
              </a:rPr>
              <a:t> </a:t>
            </a:r>
            <a:r>
              <a:rPr lang="lv-LV" sz="2000" dirty="0" err="1">
                <a:solidFill>
                  <a:srgbClr val="003366"/>
                </a:solidFill>
                <a:latin typeface="+mn-lt"/>
              </a:rPr>
              <a:t>style</a:t>
            </a:r>
            <a:r>
              <a:rPr lang="lv-LV" sz="2000" dirty="0">
                <a:solidFill>
                  <a:srgbClr val="003366"/>
                </a:solidFill>
                <a:latin typeface="+mn-lt"/>
              </a:rPr>
              <a:t> </a:t>
            </a:r>
            <a:br>
              <a:rPr lang="lv-LV" sz="2000" dirty="0">
                <a:solidFill>
                  <a:srgbClr val="003366"/>
                </a:solidFill>
                <a:latin typeface="+mn-lt"/>
              </a:rPr>
            </a:br>
            <a:r>
              <a:rPr lang="lv-LV" sz="2000" dirty="0" err="1">
                <a:solidFill>
                  <a:srgbClr val="003366"/>
                </a:solidFill>
                <a:latin typeface="+mn-lt"/>
              </a:rPr>
              <a:t>appeared</a:t>
            </a:r>
            <a:r>
              <a:rPr lang="lv-LV" sz="2000" dirty="0">
                <a:solidFill>
                  <a:srgbClr val="003366"/>
                </a:solidFill>
                <a:latin typeface="+mn-lt"/>
              </a:rPr>
              <a:t> </a:t>
            </a:r>
            <a:r>
              <a:rPr lang="lv-LV" sz="2000" dirty="0" err="1">
                <a:solidFill>
                  <a:srgbClr val="003366"/>
                </a:solidFill>
                <a:latin typeface="+mn-lt"/>
              </a:rPr>
              <a:t>in</a:t>
            </a:r>
            <a:r>
              <a:rPr lang="lv-LV" sz="2000" dirty="0">
                <a:solidFill>
                  <a:srgbClr val="003366"/>
                </a:solidFill>
                <a:latin typeface="+mn-lt"/>
              </a:rPr>
              <a:t> </a:t>
            </a:r>
            <a:r>
              <a:rPr lang="lv-LV" sz="2000" dirty="0" err="1">
                <a:solidFill>
                  <a:srgbClr val="003366"/>
                </a:solidFill>
                <a:latin typeface="+mn-lt"/>
              </a:rPr>
              <a:t>late</a:t>
            </a:r>
            <a:r>
              <a:rPr lang="lv-LV" sz="2000" dirty="0">
                <a:solidFill>
                  <a:srgbClr val="003366"/>
                </a:solidFill>
                <a:latin typeface="+mn-lt"/>
              </a:rPr>
              <a:t> 19th </a:t>
            </a:r>
            <a:r>
              <a:rPr lang="lv-LV" sz="2000" dirty="0" err="1">
                <a:solidFill>
                  <a:srgbClr val="003366"/>
                </a:solidFill>
                <a:latin typeface="+mn-lt"/>
              </a:rPr>
              <a:t>and</a:t>
            </a:r>
            <a:r>
              <a:rPr lang="lv-LV" sz="2000" dirty="0">
                <a:solidFill>
                  <a:srgbClr val="003366"/>
                </a:solidFill>
                <a:latin typeface="+mn-lt"/>
              </a:rPr>
              <a:t> </a:t>
            </a:r>
            <a:r>
              <a:rPr lang="lv-LV" sz="2000" dirty="0" err="1">
                <a:solidFill>
                  <a:srgbClr val="003366"/>
                </a:solidFill>
                <a:latin typeface="+mn-lt"/>
              </a:rPr>
              <a:t>early</a:t>
            </a:r>
            <a:r>
              <a:rPr lang="lv-LV" sz="2000" dirty="0">
                <a:solidFill>
                  <a:srgbClr val="003366"/>
                </a:solidFill>
                <a:latin typeface="+mn-lt"/>
              </a:rPr>
              <a:t> 20th </a:t>
            </a:r>
            <a:r>
              <a:rPr lang="lv-LV" sz="2000" dirty="0" err="1">
                <a:solidFill>
                  <a:srgbClr val="003366"/>
                </a:solidFill>
                <a:latin typeface="+mn-lt"/>
              </a:rPr>
              <a:t>century</a:t>
            </a:r>
            <a:r>
              <a:rPr lang="lv-LV" sz="2000" dirty="0">
                <a:solidFill>
                  <a:srgbClr val="003366"/>
                </a:solidFill>
                <a:latin typeface="+mn-lt"/>
              </a:rPr>
              <a:t> .</a:t>
            </a:r>
            <a:br>
              <a:rPr lang="lv-LV" sz="2000" dirty="0">
                <a:solidFill>
                  <a:srgbClr val="003366"/>
                </a:solidFill>
                <a:latin typeface="+mn-lt"/>
              </a:rPr>
            </a:br>
            <a:r>
              <a:rPr lang="lv-LV" sz="2000" dirty="0" err="1">
                <a:solidFill>
                  <a:srgbClr val="003366"/>
                </a:solidFill>
                <a:latin typeface="+mn-lt"/>
              </a:rPr>
              <a:t>One</a:t>
            </a:r>
            <a:r>
              <a:rPr lang="lv-LV" sz="2000" dirty="0">
                <a:solidFill>
                  <a:srgbClr val="003366"/>
                </a:solidFill>
                <a:latin typeface="+mn-lt"/>
              </a:rPr>
              <a:t> </a:t>
            </a:r>
            <a:r>
              <a:rPr lang="lv-LV" sz="2000" dirty="0" err="1">
                <a:solidFill>
                  <a:srgbClr val="003366"/>
                </a:solidFill>
                <a:latin typeface="+mn-lt"/>
              </a:rPr>
              <a:t>third</a:t>
            </a:r>
            <a:r>
              <a:rPr lang="lv-LV" sz="2000" dirty="0">
                <a:solidFill>
                  <a:srgbClr val="003366"/>
                </a:solidFill>
                <a:latin typeface="+mn-lt"/>
              </a:rPr>
              <a:t> </a:t>
            </a:r>
            <a:r>
              <a:rPr lang="lv-LV" sz="2000" dirty="0" err="1">
                <a:solidFill>
                  <a:srgbClr val="003366"/>
                </a:solidFill>
                <a:latin typeface="+mn-lt"/>
              </a:rPr>
              <a:t>of</a:t>
            </a:r>
            <a:r>
              <a:rPr lang="lv-LV" sz="2000" dirty="0">
                <a:solidFill>
                  <a:srgbClr val="003366"/>
                </a:solidFill>
                <a:latin typeface="+mn-lt"/>
              </a:rPr>
              <a:t> </a:t>
            </a:r>
            <a:r>
              <a:rPr lang="lv-LV" sz="2000" dirty="0" err="1">
                <a:solidFill>
                  <a:srgbClr val="003366"/>
                </a:solidFill>
                <a:latin typeface="+mn-lt"/>
              </a:rPr>
              <a:t>the</a:t>
            </a:r>
            <a:r>
              <a:rPr lang="lv-LV" sz="2000" dirty="0">
                <a:solidFill>
                  <a:srgbClr val="003366"/>
                </a:solidFill>
                <a:latin typeface="+mn-lt"/>
              </a:rPr>
              <a:t> </a:t>
            </a:r>
            <a:r>
              <a:rPr lang="lv-LV" sz="2000" dirty="0" err="1">
                <a:solidFill>
                  <a:srgbClr val="003366"/>
                </a:solidFill>
                <a:latin typeface="+mn-lt"/>
              </a:rPr>
              <a:t>centre</a:t>
            </a:r>
            <a:r>
              <a:rPr lang="lv-LV" sz="2000" dirty="0">
                <a:solidFill>
                  <a:srgbClr val="003366"/>
                </a:solidFill>
                <a:latin typeface="+mn-lt"/>
              </a:rPr>
              <a:t> </a:t>
            </a:r>
            <a:r>
              <a:rPr lang="lv-LV" sz="2000" dirty="0" err="1">
                <a:solidFill>
                  <a:srgbClr val="003366"/>
                </a:solidFill>
                <a:latin typeface="+mn-lt"/>
              </a:rPr>
              <a:t>of</a:t>
            </a:r>
            <a:r>
              <a:rPr lang="lv-LV" sz="2000" dirty="0">
                <a:solidFill>
                  <a:srgbClr val="003366"/>
                </a:solidFill>
                <a:latin typeface="+mn-lt"/>
              </a:rPr>
              <a:t> </a:t>
            </a:r>
            <a:r>
              <a:rPr lang="lv-LV" sz="2000" dirty="0" err="1">
                <a:solidFill>
                  <a:srgbClr val="003366"/>
                </a:solidFill>
                <a:latin typeface="+mn-lt"/>
              </a:rPr>
              <a:t>Riga</a:t>
            </a:r>
            <a:r>
              <a:rPr lang="lv-LV" sz="2000" dirty="0">
                <a:solidFill>
                  <a:srgbClr val="003366"/>
                </a:solidFill>
                <a:latin typeface="+mn-lt"/>
              </a:rPr>
              <a:t> </a:t>
            </a:r>
            <a:r>
              <a:rPr lang="lv-LV" sz="2000" dirty="0" err="1">
                <a:solidFill>
                  <a:srgbClr val="003366"/>
                </a:solidFill>
                <a:latin typeface="+mn-lt"/>
              </a:rPr>
              <a:t>is</a:t>
            </a:r>
            <a:r>
              <a:rPr lang="lv-LV" sz="2000" dirty="0">
                <a:solidFill>
                  <a:srgbClr val="003366"/>
                </a:solidFill>
                <a:latin typeface="+mn-lt"/>
              </a:rPr>
              <a:t> </a:t>
            </a:r>
            <a:r>
              <a:rPr lang="lv-LV" sz="2000" dirty="0" err="1">
                <a:solidFill>
                  <a:srgbClr val="003366"/>
                </a:solidFill>
                <a:latin typeface="+mn-lt"/>
              </a:rPr>
              <a:t>built</a:t>
            </a:r>
            <a:r>
              <a:rPr lang="lv-LV" sz="2000" dirty="0">
                <a:solidFill>
                  <a:srgbClr val="003366"/>
                </a:solidFill>
                <a:latin typeface="+mn-lt"/>
              </a:rPr>
              <a:t> </a:t>
            </a:r>
            <a:r>
              <a:rPr lang="lv-LV" sz="2000" dirty="0" err="1">
                <a:solidFill>
                  <a:srgbClr val="003366"/>
                </a:solidFill>
                <a:latin typeface="+mn-lt"/>
              </a:rPr>
              <a:t>in</a:t>
            </a:r>
            <a:r>
              <a:rPr lang="lv-LV" sz="2000" dirty="0">
                <a:solidFill>
                  <a:srgbClr val="003366"/>
                </a:solidFill>
                <a:latin typeface="+mn-lt"/>
              </a:rPr>
              <a:t> </a:t>
            </a:r>
            <a:r>
              <a:rPr lang="lv-LV" sz="2000" dirty="0" err="1">
                <a:solidFill>
                  <a:srgbClr val="003366"/>
                </a:solidFill>
                <a:latin typeface="+mn-lt"/>
              </a:rPr>
              <a:t>Jugendstil</a:t>
            </a:r>
            <a:r>
              <a:rPr lang="lv-LV" sz="2000" dirty="0">
                <a:solidFill>
                  <a:srgbClr val="003366"/>
                </a:solidFill>
                <a:latin typeface="+mn-lt"/>
              </a:rPr>
              <a:t> </a:t>
            </a:r>
            <a:r>
              <a:rPr lang="lv-LV" sz="2000" dirty="0" err="1">
                <a:solidFill>
                  <a:srgbClr val="003366"/>
                </a:solidFill>
                <a:latin typeface="+mn-lt"/>
              </a:rPr>
              <a:t>or</a:t>
            </a:r>
            <a:r>
              <a:rPr lang="lv-LV" sz="2000" dirty="0">
                <a:solidFill>
                  <a:srgbClr val="003366"/>
                </a:solidFill>
                <a:latin typeface="+mn-lt"/>
              </a:rPr>
              <a:t> Art </a:t>
            </a:r>
            <a:r>
              <a:rPr lang="lv-LV" sz="2000" dirty="0" err="1">
                <a:solidFill>
                  <a:srgbClr val="003366"/>
                </a:solidFill>
                <a:latin typeface="+mn-lt"/>
              </a:rPr>
              <a:t>Nouveau</a:t>
            </a:r>
            <a:r>
              <a:rPr lang="lv-LV" sz="2000" dirty="0">
                <a:solidFill>
                  <a:srgbClr val="003366"/>
                </a:solidFill>
                <a:latin typeface="+mn-lt"/>
              </a:rPr>
              <a:t> </a:t>
            </a:r>
            <a:r>
              <a:rPr lang="lv-LV" sz="2000" dirty="0" err="1">
                <a:solidFill>
                  <a:srgbClr val="003366"/>
                </a:solidFill>
                <a:latin typeface="+mn-lt"/>
              </a:rPr>
              <a:t>style</a:t>
            </a:r>
            <a:r>
              <a:rPr lang="lv-LV" sz="2000" dirty="0">
                <a:solidFill>
                  <a:srgbClr val="003366"/>
                </a:solidFill>
                <a:latin typeface="+mn-lt"/>
              </a:rPr>
              <a:t>.</a:t>
            </a:r>
            <a:br>
              <a:rPr lang="lv-LV" sz="3200" dirty="0">
                <a:solidFill>
                  <a:srgbClr val="003366"/>
                </a:solidFill>
                <a:latin typeface="Trebuchet MS" panose="020B0603020202020204" pitchFamily="34" charset="0"/>
              </a:rPr>
            </a:br>
            <a:br>
              <a:rPr lang="lv-LV" sz="3200" dirty="0">
                <a:solidFill>
                  <a:srgbClr val="003366"/>
                </a:solidFill>
                <a:latin typeface="Trebuchet MS" panose="020B0603020202020204" pitchFamily="34" charset="0"/>
              </a:rPr>
            </a:br>
            <a:endParaRPr lang="lv-LV" sz="3200" dirty="0">
              <a:solidFill>
                <a:srgbClr val="003366"/>
              </a:solidFill>
              <a:latin typeface="Trebuchet MS" panose="020B0603020202020204" pitchFamily="34" charset="0"/>
            </a:endParaRPr>
          </a:p>
        </p:txBody>
      </p:sp>
      <p:pic>
        <p:nvPicPr>
          <p:cNvPr id="7" name="Content Placeholder 6"/>
          <p:cNvPicPr>
            <a:picLocks noGrp="1" noChangeAspect="1"/>
          </p:cNvPicPr>
          <p:nvPr>
            <p:ph sz="quarter" idx="3"/>
          </p:nvPr>
        </p:nvPicPr>
        <p:blipFill>
          <a:blip r:embed="rId2" cstate="print">
            <a:extLst>
              <a:ext uri="{28A0092B-C50C-407E-A947-70E740481C1C}">
                <a14:useLocalDpi xmlns:a14="http://schemas.microsoft.com/office/drawing/2010/main" val="0"/>
              </a:ext>
            </a:extLst>
          </a:blip>
          <a:stretch>
            <a:fillRect/>
          </a:stretch>
        </p:blipFill>
        <p:spPr>
          <a:xfrm>
            <a:off x="809625" y="2647950"/>
            <a:ext cx="5753738" cy="3977897"/>
          </a:xfr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7400" y="1619456"/>
            <a:ext cx="3900270" cy="2925203"/>
          </a:xfrm>
          <a:prstGeom prst="rect">
            <a:avLst/>
          </a:prstGeom>
        </p:spPr>
      </p:pic>
      <p:pic>
        <p:nvPicPr>
          <p:cNvPr id="10" name="Content Placeholder 9"/>
          <p:cNvPicPr>
            <a:picLocks noGrp="1" noChangeAspect="1"/>
          </p:cNvPicPr>
          <p:nvPr>
            <p:ph sz="quarter" idx="2"/>
          </p:nvPr>
        </p:nvPicPr>
        <p:blipFill>
          <a:blip r:embed="rId4" cstate="print">
            <a:extLst>
              <a:ext uri="{28A0092B-C50C-407E-A947-70E740481C1C}">
                <a14:useLocalDpi xmlns:a14="http://schemas.microsoft.com/office/drawing/2010/main" val="0"/>
              </a:ext>
            </a:extLst>
          </a:blip>
          <a:stretch>
            <a:fillRect/>
          </a:stretch>
        </p:blipFill>
        <p:spPr>
          <a:xfrm>
            <a:off x="6958580" y="4672628"/>
            <a:ext cx="3857911" cy="1953219"/>
          </a:xfrm>
        </p:spPr>
      </p:pic>
      <p:pic>
        <p:nvPicPr>
          <p:cNvPr id="3" name="Picture 2" descr="C:\Users\PRAXIS\Desktop\INDIJA\timthumb.php.jpg">
            <a:extLst>
              <a:ext uri="{FF2B5EF4-FFF2-40B4-BE49-F238E27FC236}">
                <a16:creationId xmlns:a16="http://schemas.microsoft.com/office/drawing/2014/main" id="{FABC40C5-5608-682D-65EF-28EDA49AD7A4}"/>
              </a:ext>
            </a:extLst>
          </p:cNvPr>
          <p:cNvPicPr>
            <a:picLocks noChangeAspect="1" noChangeArrowheads="1"/>
          </p:cNvPicPr>
          <p:nvPr/>
        </p:nvPicPr>
        <p:blipFill>
          <a:blip r:embed="rId5" cstate="print"/>
          <a:srcRect/>
          <a:stretch>
            <a:fillRect/>
          </a:stretch>
        </p:blipFill>
        <p:spPr bwMode="auto">
          <a:xfrm>
            <a:off x="9145934" y="437973"/>
            <a:ext cx="1962821" cy="932150"/>
          </a:xfrm>
          <a:prstGeom prst="rect">
            <a:avLst/>
          </a:prstGeom>
          <a:noFill/>
          <a:ln w="9525">
            <a:noFill/>
            <a:miter lim="800000"/>
            <a:headEnd/>
            <a:tailEnd/>
          </a:ln>
        </p:spPr>
      </p:pic>
    </p:spTree>
    <p:extLst>
      <p:ext uri="{BB962C8B-B14F-4D97-AF65-F5344CB8AC3E}">
        <p14:creationId xmlns:p14="http://schemas.microsoft.com/office/powerpoint/2010/main" val="377273045"/>
      </p:ext>
    </p:extLst>
  </p:cSld>
  <p:clrMapOvr>
    <a:masterClrMapping/>
  </p:clrMapOvr>
  <mc:AlternateContent xmlns:mc="http://schemas.openxmlformats.org/markup-compatibility/2006" xmlns:p14="http://schemas.microsoft.com/office/powerpoint/2010/main">
    <mc:Choice Requires="p14">
      <p:transition spd="slow" p14:dur="1750">
        <p14:doors dir="ver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4" name="Content Placeholder 5" descr="artums_cerkstem">
            <a:extLst>
              <a:ext uri="{FF2B5EF4-FFF2-40B4-BE49-F238E27FC236}">
                <a16:creationId xmlns:a16="http://schemas.microsoft.com/office/drawing/2014/main" id="{2282F753-1F4C-A0A1-30D4-6BDE800FE357}"/>
              </a:ext>
            </a:extLst>
          </p:cNvPr>
          <p:cNvPicPr>
            <a:picLocks noGrp="1"/>
          </p:cNvPicPr>
          <p:nvPr>
            <p:ph sz="half" idx="1"/>
          </p:nvPr>
        </p:nvPicPr>
        <p:blipFill>
          <a:blip r:embed="rId2">
            <a:extLst>
              <a:ext uri="{28A0092B-C50C-407E-A947-70E740481C1C}">
                <a14:useLocalDpi xmlns:a14="http://schemas.microsoft.com/office/drawing/2010/main" val="0"/>
              </a:ext>
            </a:extLst>
          </a:blip>
          <a:srcRect l="6372" r="17792" b="1"/>
          <a:stretch>
            <a:fillRect/>
          </a:stretch>
        </p:blipFill>
        <p:spPr>
          <a:xfrm>
            <a:off x="651641" y="385773"/>
            <a:ext cx="6521066" cy="5791190"/>
          </a:xfrm>
          <a:prstGeom prst="rect">
            <a:avLst/>
          </a:prstGeom>
        </p:spPr>
      </p:pic>
      <p:sp>
        <p:nvSpPr>
          <p:cNvPr id="30722" name="Title 2">
            <a:extLst>
              <a:ext uri="{FF2B5EF4-FFF2-40B4-BE49-F238E27FC236}">
                <a16:creationId xmlns:a16="http://schemas.microsoft.com/office/drawing/2014/main" id="{7A948DC0-30AA-E352-170E-E655C99F94B7}"/>
              </a:ext>
            </a:extLst>
          </p:cNvPr>
          <p:cNvSpPr>
            <a:spLocks noGrp="1"/>
          </p:cNvSpPr>
          <p:nvPr>
            <p:ph type="title"/>
          </p:nvPr>
        </p:nvSpPr>
        <p:spPr>
          <a:xfrm>
            <a:off x="7172707" y="365125"/>
            <a:ext cx="2866642" cy="4359275"/>
          </a:xfrm>
        </p:spPr>
        <p:txBody>
          <a:bodyPr vert="horz" lIns="91440" tIns="45720" rIns="91440" bIns="45720" rtlCol="0" anchor="ctr">
            <a:normAutofit fontScale="90000"/>
          </a:bodyPr>
          <a:lstStyle/>
          <a:p>
            <a:br>
              <a:rPr lang="lv-LV" altLang="lv-LV" sz="3200" dirty="0"/>
            </a:br>
            <a:br>
              <a:rPr lang="lv-LV" altLang="lv-LV" sz="3200" dirty="0"/>
            </a:br>
            <a:br>
              <a:rPr lang="lv-LV" altLang="lv-LV" sz="3200" dirty="0"/>
            </a:br>
            <a:r>
              <a:rPr lang="lv-LV" altLang="lv-LV" sz="3200" dirty="0" err="1"/>
              <a:t>Painter</a:t>
            </a:r>
            <a:r>
              <a:rPr lang="lv-LV" altLang="lv-LV" sz="3200" dirty="0"/>
              <a:t> Ansis Artums,</a:t>
            </a:r>
            <a:br>
              <a:rPr lang="lv-LV" altLang="lv-LV" sz="3200" dirty="0"/>
            </a:br>
            <a:br>
              <a:rPr lang="lv-LV" altLang="lv-LV" sz="3200" dirty="0"/>
            </a:br>
            <a:r>
              <a:rPr lang="lv-LV" altLang="lv-LV" sz="3200" dirty="0" err="1"/>
              <a:t>Latvians</a:t>
            </a:r>
            <a:r>
              <a:rPr lang="lv-LV" altLang="lv-LV" sz="3200" dirty="0"/>
              <a:t> </a:t>
            </a:r>
            <a:r>
              <a:rPr lang="lv-LV" altLang="lv-LV" sz="3200" dirty="0" err="1"/>
              <a:t>as</a:t>
            </a:r>
            <a:r>
              <a:rPr lang="lv-LV" altLang="lv-LV" sz="3200" dirty="0"/>
              <a:t> </a:t>
            </a:r>
            <a:r>
              <a:rPr lang="lv-LV" altLang="lv-LV" sz="3200" dirty="0" err="1"/>
              <a:t>peasants</a:t>
            </a:r>
            <a:r>
              <a:rPr lang="lv-LV" altLang="lv-LV" sz="3200" dirty="0"/>
              <a:t>,</a:t>
            </a:r>
            <a:br>
              <a:rPr lang="lv-LV" altLang="lv-LV" sz="3200" dirty="0"/>
            </a:br>
            <a:r>
              <a:rPr lang="lv-LV" altLang="lv-LV" sz="3200" dirty="0" err="1"/>
              <a:t>mythology</a:t>
            </a:r>
            <a:r>
              <a:rPr lang="lv-LV" altLang="lv-LV" sz="3200" dirty="0"/>
              <a:t>,</a:t>
            </a:r>
            <a:br>
              <a:rPr lang="lv-LV" altLang="lv-LV" sz="3200" dirty="0"/>
            </a:br>
            <a:r>
              <a:rPr lang="lv-LV" altLang="lv-LV" sz="3200" dirty="0" err="1"/>
              <a:t>pantheism</a:t>
            </a:r>
            <a:r>
              <a:rPr lang="lv-LV" altLang="lv-LV" sz="3200" dirty="0"/>
              <a:t>,</a:t>
            </a:r>
            <a:br>
              <a:rPr lang="lv-LV" altLang="lv-LV" sz="3200" dirty="0"/>
            </a:br>
            <a:r>
              <a:rPr lang="lv-LV" altLang="lv-LV" sz="3200" dirty="0" err="1"/>
              <a:t>folk</a:t>
            </a:r>
            <a:r>
              <a:rPr lang="lv-LV" altLang="lv-LV" sz="3200" dirty="0"/>
              <a:t> </a:t>
            </a:r>
            <a:r>
              <a:rPr lang="lv-LV" altLang="lv-LV" sz="3200" dirty="0" err="1"/>
              <a:t>songs</a:t>
            </a:r>
            <a:r>
              <a:rPr lang="lv-LV" altLang="lv-LV" sz="3200" dirty="0"/>
              <a:t> </a:t>
            </a:r>
            <a:r>
              <a:rPr lang="lv-LV" altLang="lv-LV" sz="3200" dirty="0" err="1"/>
              <a:t>about</a:t>
            </a:r>
            <a:r>
              <a:rPr lang="lv-LV" altLang="lv-LV" sz="3200" dirty="0"/>
              <a:t> 1 </a:t>
            </a:r>
            <a:r>
              <a:rPr lang="lv-LV" altLang="lv-LV" sz="3200" dirty="0" err="1"/>
              <a:t>million</a:t>
            </a:r>
            <a:br>
              <a:rPr lang="lv-LV" altLang="lv-LV" sz="3200" dirty="0"/>
            </a:br>
            <a:endParaRPr lang="en-US" altLang="lv-LV" sz="3200" dirty="0"/>
          </a:p>
        </p:txBody>
      </p:sp>
      <p:sp>
        <p:nvSpPr>
          <p:cNvPr id="5" name="Content Placeholder 4">
            <a:extLst>
              <a:ext uri="{FF2B5EF4-FFF2-40B4-BE49-F238E27FC236}">
                <a16:creationId xmlns:a16="http://schemas.microsoft.com/office/drawing/2014/main" id="{C65A872E-E87E-7CD4-F75B-9BC6327A6532}"/>
              </a:ext>
            </a:extLst>
          </p:cNvPr>
          <p:cNvSpPr>
            <a:spLocks noGrp="1"/>
          </p:cNvSpPr>
          <p:nvPr>
            <p:ph sz="half" idx="2"/>
          </p:nvPr>
        </p:nvSpPr>
        <p:spPr>
          <a:xfrm>
            <a:off x="7172707" y="5244662"/>
            <a:ext cx="2866642" cy="932301"/>
          </a:xfrm>
        </p:spPr>
        <p:txBody>
          <a:bodyPr vert="horz" lIns="91440" tIns="45720" rIns="91440" bIns="45720" rtlCol="0">
            <a:normAutofit/>
          </a:bodyPr>
          <a:lstStyle/>
          <a:p>
            <a:pPr marL="0">
              <a:defRPr/>
            </a:pPr>
            <a:r>
              <a:rPr lang="lv-LV" sz="1700" dirty="0"/>
              <a:t>Ansis Artums. Ainava. Tukuma muzejs</a:t>
            </a:r>
          </a:p>
          <a:p>
            <a:pPr marL="0">
              <a:defRPr/>
            </a:pPr>
            <a:endParaRPr lang="lv-LV" sz="1700" dirty="0"/>
          </a:p>
          <a:p>
            <a:pPr marL="0">
              <a:defRPr/>
            </a:pPr>
            <a:endParaRPr lang="en-US" sz="1700" dirty="0"/>
          </a:p>
        </p:txBody>
      </p:sp>
      <p:pic>
        <p:nvPicPr>
          <p:cNvPr id="2" name="Picture 2" descr="C:\Users\PRAXIS\Desktop\INDIJA\timthumb.php.jpg">
            <a:extLst>
              <a:ext uri="{FF2B5EF4-FFF2-40B4-BE49-F238E27FC236}">
                <a16:creationId xmlns:a16="http://schemas.microsoft.com/office/drawing/2014/main" id="{6C4F52B2-9A74-B0F0-A934-AEDBD09D244F}"/>
              </a:ext>
            </a:extLst>
          </p:cNvPr>
          <p:cNvPicPr>
            <a:picLocks noChangeAspect="1" noChangeArrowheads="1"/>
          </p:cNvPicPr>
          <p:nvPr/>
        </p:nvPicPr>
        <p:blipFill>
          <a:blip r:embed="rId3" cstate="print"/>
          <a:srcRect/>
          <a:stretch>
            <a:fillRect/>
          </a:stretch>
        </p:blipFill>
        <p:spPr bwMode="auto">
          <a:xfrm>
            <a:off x="9577538" y="214962"/>
            <a:ext cx="1962821" cy="932150"/>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5" descr="Eduards kalnins - Latvian Fishermen in the Atlantic 57g">
            <a:extLst>
              <a:ext uri="{FF2B5EF4-FFF2-40B4-BE49-F238E27FC236}">
                <a16:creationId xmlns:a16="http://schemas.microsoft.com/office/drawing/2014/main" id="{8933D624-6485-8785-7FD4-6484E5C0938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26514" r="-2" b="-2"/>
          <a:stretch>
            <a:fillRect/>
          </a:stretch>
        </p:blipFill>
        <p:spPr bwMode="auto">
          <a:xfrm>
            <a:off x="1524020" y="1282"/>
            <a:ext cx="9143980" cy="685671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D58FE8B1-FF7C-6F68-1E59-70E0245CF78A}"/>
              </a:ext>
            </a:extLst>
          </p:cNvPr>
          <p:cNvPicPr>
            <a:picLocks noChangeAspect="1"/>
          </p:cNvPicPr>
          <p:nvPr/>
        </p:nvPicPr>
        <p:blipFill>
          <a:blip r:embed="rId3"/>
          <a:stretch>
            <a:fillRect/>
          </a:stretch>
        </p:blipFill>
        <p:spPr>
          <a:xfrm>
            <a:off x="10228918" y="19050"/>
            <a:ext cx="1963082" cy="932769"/>
          </a:xfrm>
          <a:prstGeom prst="rect">
            <a:avLst/>
          </a:prstGeom>
        </p:spPr>
      </p:pic>
    </p:spTree>
    <p:extLst>
      <p:ext uri="{BB962C8B-B14F-4D97-AF65-F5344CB8AC3E}">
        <p14:creationId xmlns:p14="http://schemas.microsoft.com/office/powerpoint/2010/main" val="32706747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B81C94-0A12-7062-15F2-7F1804518783}"/>
              </a:ext>
            </a:extLst>
          </p:cNvPr>
          <p:cNvSpPr>
            <a:spLocks noGrp="1"/>
          </p:cNvSpPr>
          <p:nvPr>
            <p:ph type="title"/>
          </p:nvPr>
        </p:nvSpPr>
        <p:spPr>
          <a:xfrm>
            <a:off x="7531610" y="365125"/>
            <a:ext cx="3822189" cy="1899912"/>
          </a:xfrm>
        </p:spPr>
        <p:txBody>
          <a:bodyPr vert="horz" lIns="91440" tIns="45720" rIns="91440" bIns="45720" rtlCol="0" anchor="ctr">
            <a:normAutofit/>
          </a:bodyPr>
          <a:lstStyle/>
          <a:p>
            <a:r>
              <a:rPr lang="en-US" sz="4000" dirty="0"/>
              <a:t>Main industries in Latvia</a:t>
            </a:r>
          </a:p>
        </p:txBody>
      </p:sp>
      <p:pic>
        <p:nvPicPr>
          <p:cNvPr id="4" name="Picture 3">
            <a:extLst>
              <a:ext uri="{FF2B5EF4-FFF2-40B4-BE49-F238E27FC236}">
                <a16:creationId xmlns:a16="http://schemas.microsoft.com/office/drawing/2014/main" id="{7DA0114E-1722-025A-9F79-FFDF6F26DFE3}"/>
              </a:ext>
            </a:extLst>
          </p:cNvPr>
          <p:cNvPicPr>
            <a:picLocks noChangeAspect="1"/>
          </p:cNvPicPr>
          <p:nvPr/>
        </p:nvPicPr>
        <p:blipFill>
          <a:blip r:embed="rId2"/>
          <a:srcRect l="9797" r="22689" b="-1"/>
          <a:stretch>
            <a:fillRect/>
          </a:stretch>
        </p:blipFill>
        <p:spPr>
          <a:xfrm>
            <a:off x="1" y="10"/>
            <a:ext cx="6936390" cy="6857990"/>
          </a:xfrm>
          <a:prstGeom prst="rect">
            <a:avLst/>
          </a:prstGeom>
        </p:spPr>
      </p:pic>
      <p:sp>
        <p:nvSpPr>
          <p:cNvPr id="3" name="Content Placeholder 2">
            <a:extLst>
              <a:ext uri="{FF2B5EF4-FFF2-40B4-BE49-F238E27FC236}">
                <a16:creationId xmlns:a16="http://schemas.microsoft.com/office/drawing/2014/main" id="{325C398F-EE50-C34E-E8EE-CE9CACE4476C}"/>
              </a:ext>
            </a:extLst>
          </p:cNvPr>
          <p:cNvSpPr>
            <a:spLocks noGrp="1"/>
          </p:cNvSpPr>
          <p:nvPr>
            <p:ph idx="4294967295"/>
          </p:nvPr>
        </p:nvSpPr>
        <p:spPr>
          <a:xfrm>
            <a:off x="7531610" y="2434201"/>
            <a:ext cx="3822189" cy="3742762"/>
          </a:xfrm>
        </p:spPr>
        <p:txBody>
          <a:bodyPr vert="horz" lIns="91440" tIns="45720" rIns="91440" bIns="45720" rtlCol="0">
            <a:normAutofit lnSpcReduction="10000"/>
          </a:bodyPr>
          <a:lstStyle/>
          <a:p>
            <a:r>
              <a:rPr lang="en-US" sz="2400" dirty="0"/>
              <a:t>processed foods </a:t>
            </a:r>
            <a:endParaRPr lang="lv-LV" sz="2400" dirty="0"/>
          </a:p>
          <a:p>
            <a:r>
              <a:rPr lang="en-US" sz="2400" dirty="0"/>
              <a:t>processed wood products</a:t>
            </a:r>
            <a:endParaRPr lang="lv-LV" sz="2400" dirty="0"/>
          </a:p>
          <a:p>
            <a:r>
              <a:rPr lang="en-US" sz="2400" dirty="0"/>
              <a:t> textiles </a:t>
            </a:r>
            <a:endParaRPr lang="lv-LV" sz="2400" dirty="0"/>
          </a:p>
          <a:p>
            <a:r>
              <a:rPr lang="en-US" sz="2400" dirty="0"/>
              <a:t>processed metals</a:t>
            </a:r>
            <a:endParaRPr lang="lv-LV" sz="2400" dirty="0"/>
          </a:p>
          <a:p>
            <a:r>
              <a:rPr lang="en-US" sz="2400" dirty="0"/>
              <a:t> pharmaceuticals</a:t>
            </a:r>
            <a:endParaRPr lang="lv-LV" sz="2400" dirty="0"/>
          </a:p>
          <a:p>
            <a:r>
              <a:rPr lang="en-US" sz="2400" dirty="0"/>
              <a:t>railroad cars</a:t>
            </a:r>
            <a:endParaRPr lang="lv-LV" sz="2400" dirty="0"/>
          </a:p>
          <a:p>
            <a:r>
              <a:rPr lang="en-US" sz="2400" dirty="0"/>
              <a:t>synthetic fibers</a:t>
            </a:r>
            <a:endParaRPr lang="lv-LV" sz="2400" dirty="0"/>
          </a:p>
          <a:p>
            <a:r>
              <a:rPr lang="en-US" sz="2400" dirty="0"/>
              <a:t> electronics</a:t>
            </a:r>
          </a:p>
          <a:p>
            <a:endParaRPr lang="en-US" sz="2000" dirty="0"/>
          </a:p>
        </p:txBody>
      </p:sp>
    </p:spTree>
    <p:extLst>
      <p:ext uri="{BB962C8B-B14F-4D97-AF65-F5344CB8AC3E}">
        <p14:creationId xmlns:p14="http://schemas.microsoft.com/office/powerpoint/2010/main" val="41944001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1153573"/>
            <a:ext cx="3144025" cy="4461163"/>
          </a:xfrm>
        </p:spPr>
        <p:txBody>
          <a:bodyPr>
            <a:normAutofit/>
          </a:bodyPr>
          <a:lstStyle/>
          <a:p>
            <a:r>
              <a:rPr lang="lv-LV" dirty="0">
                <a:solidFill>
                  <a:srgbClr val="FFFFFF"/>
                </a:solidFill>
              </a:rPr>
              <a:t>Latvijas rakstnieki</a:t>
            </a:r>
            <a:br>
              <a:rPr lang="lv-LV" dirty="0">
                <a:solidFill>
                  <a:srgbClr val="FFFFFF"/>
                </a:solidFill>
              </a:rPr>
            </a:br>
            <a:br>
              <a:rPr lang="lv-LV" dirty="0">
                <a:solidFill>
                  <a:srgbClr val="FFFFFF"/>
                </a:solidFill>
              </a:rPr>
            </a:br>
            <a:r>
              <a:rPr lang="lv-LV" dirty="0">
                <a:solidFill>
                  <a:srgbClr val="FFFFFF"/>
                </a:solidFill>
              </a:rPr>
              <a:t>domātāji</a:t>
            </a:r>
          </a:p>
        </p:txBody>
      </p:sp>
      <p:sp>
        <p:nvSpPr>
          <p:cNvPr id="3" name="Content Placeholder 2"/>
          <p:cNvSpPr>
            <a:spLocks noGrp="1"/>
          </p:cNvSpPr>
          <p:nvPr>
            <p:ph idx="1"/>
          </p:nvPr>
        </p:nvSpPr>
        <p:spPr>
          <a:xfrm>
            <a:off x="4859481" y="591345"/>
            <a:ext cx="5179868" cy="5585619"/>
          </a:xfrm>
        </p:spPr>
        <p:txBody>
          <a:bodyPr anchor="ctr">
            <a:normAutofit/>
          </a:bodyPr>
          <a:lstStyle/>
          <a:p>
            <a:pPr marL="0" indent="0">
              <a:buNone/>
            </a:pPr>
            <a:r>
              <a:rPr lang="lv-LV" sz="2700" dirty="0" err="1"/>
              <a:t>Latvian</a:t>
            </a:r>
            <a:r>
              <a:rPr lang="lv-LV" sz="2700" dirty="0"/>
              <a:t> </a:t>
            </a:r>
            <a:r>
              <a:rPr lang="lv-LV" sz="2700" dirty="0" err="1"/>
              <a:t>writers</a:t>
            </a:r>
            <a:r>
              <a:rPr lang="lv-LV" sz="2700" dirty="0"/>
              <a:t> </a:t>
            </a:r>
            <a:r>
              <a:rPr lang="lv-LV" sz="2700" dirty="0" err="1"/>
              <a:t>of</a:t>
            </a:r>
            <a:r>
              <a:rPr lang="lv-LV" sz="2700" dirty="0"/>
              <a:t> </a:t>
            </a:r>
            <a:r>
              <a:rPr lang="lv-LV" sz="2700" dirty="0" err="1"/>
              <a:t>the</a:t>
            </a:r>
            <a:r>
              <a:rPr lang="lv-LV" sz="2700" dirty="0"/>
              <a:t> </a:t>
            </a:r>
            <a:r>
              <a:rPr lang="lv-LV" sz="2700" dirty="0" err="1"/>
              <a:t>international</a:t>
            </a:r>
            <a:r>
              <a:rPr lang="lv-LV" sz="2700" dirty="0"/>
              <a:t> </a:t>
            </a:r>
            <a:r>
              <a:rPr lang="lv-LV" sz="2700" dirty="0" err="1"/>
              <a:t>range</a:t>
            </a:r>
            <a:endParaRPr lang="lv-LV" sz="2700" dirty="0"/>
          </a:p>
          <a:p>
            <a:pPr marL="0" indent="0">
              <a:buNone/>
            </a:pPr>
            <a:r>
              <a:rPr lang="lv-LV" sz="2400" b="1" dirty="0"/>
              <a:t>Rainis </a:t>
            </a:r>
          </a:p>
          <a:p>
            <a:pPr marL="0" indent="0">
              <a:buNone/>
            </a:pPr>
            <a:r>
              <a:rPr lang="lv-LV" sz="2400" b="1" dirty="0"/>
              <a:t>Aspazija </a:t>
            </a:r>
          </a:p>
          <a:p>
            <a:pPr marL="0" indent="0">
              <a:buNone/>
            </a:pPr>
            <a:r>
              <a:rPr lang="lv-LV" sz="2400" b="1" dirty="0"/>
              <a:t>Zenta Mauriņa</a:t>
            </a:r>
          </a:p>
          <a:p>
            <a:pPr marL="0" indent="0">
              <a:buNone/>
            </a:pPr>
            <a:r>
              <a:rPr lang="lv-LV" sz="2400" b="1" dirty="0"/>
              <a:t>Nora Ikstena</a:t>
            </a:r>
          </a:p>
          <a:p>
            <a:pPr marL="0" indent="0">
              <a:buNone/>
            </a:pPr>
            <a:r>
              <a:rPr lang="lv-LV" sz="2400" dirty="0" err="1"/>
              <a:t>Cultural</a:t>
            </a:r>
            <a:r>
              <a:rPr lang="lv-LV" sz="2400" dirty="0"/>
              <a:t> trends: </a:t>
            </a:r>
            <a:r>
              <a:rPr lang="lv-LV" sz="2400" dirty="0" err="1"/>
              <a:t>hermeneutics</a:t>
            </a:r>
            <a:r>
              <a:rPr lang="lv-LV" sz="2400" dirty="0"/>
              <a:t>, </a:t>
            </a:r>
            <a:r>
              <a:rPr lang="lv-LV" sz="2400" dirty="0" err="1"/>
              <a:t>phenomenology</a:t>
            </a:r>
            <a:r>
              <a:rPr lang="lv-LV" sz="2400" dirty="0"/>
              <a:t>, </a:t>
            </a:r>
            <a:r>
              <a:rPr lang="lv-LV" sz="2400" dirty="0" err="1"/>
              <a:t>psychoanalysis</a:t>
            </a:r>
            <a:r>
              <a:rPr lang="lv-LV" sz="2400" dirty="0"/>
              <a:t>, </a:t>
            </a:r>
            <a:r>
              <a:rPr lang="lv-LV" sz="2400" dirty="0" err="1"/>
              <a:t>symbolism</a:t>
            </a:r>
            <a:r>
              <a:rPr lang="lv-LV" sz="2400" dirty="0"/>
              <a:t>, </a:t>
            </a:r>
            <a:r>
              <a:rPr lang="lv-LV" sz="2400" dirty="0" err="1"/>
              <a:t>Germa</a:t>
            </a:r>
            <a:r>
              <a:rPr lang="lv-LV" sz="2400" dirty="0"/>
              <a:t>/</a:t>
            </a:r>
            <a:r>
              <a:rPr lang="lv-LV" sz="2400" dirty="0" err="1"/>
              <a:t>Latvian</a:t>
            </a:r>
            <a:r>
              <a:rPr lang="lv-LV" sz="2400" dirty="0"/>
              <a:t> </a:t>
            </a:r>
            <a:r>
              <a:rPr lang="lv-LV" sz="2400" dirty="0" err="1"/>
              <a:t>romanticism</a:t>
            </a:r>
            <a:r>
              <a:rPr lang="lv-LV" sz="2400" dirty="0"/>
              <a:t>, </a:t>
            </a:r>
            <a:r>
              <a:rPr lang="lv-LV" sz="2400" dirty="0" err="1"/>
              <a:t>at</a:t>
            </a:r>
            <a:r>
              <a:rPr lang="lv-LV" sz="2400" dirty="0"/>
              <a:t> </a:t>
            </a:r>
            <a:r>
              <a:rPr lang="lv-LV" sz="2400" dirty="0" err="1"/>
              <a:t>the</a:t>
            </a:r>
            <a:r>
              <a:rPr lang="lv-LV" sz="2400" dirty="0"/>
              <a:t> </a:t>
            </a:r>
            <a:r>
              <a:rPr lang="lv-LV" sz="2400" dirty="0" err="1"/>
              <a:t>Soviet</a:t>
            </a:r>
            <a:r>
              <a:rPr lang="lv-LV" sz="2400" dirty="0"/>
              <a:t> </a:t>
            </a:r>
            <a:r>
              <a:rPr lang="lv-LV" sz="2400" dirty="0" err="1"/>
              <a:t>time</a:t>
            </a:r>
            <a:r>
              <a:rPr lang="lv-LV" sz="2400" dirty="0"/>
              <a:t>- </a:t>
            </a:r>
            <a:r>
              <a:rPr lang="lv-LV" sz="2400" dirty="0" err="1"/>
              <a:t>socialistic</a:t>
            </a:r>
            <a:r>
              <a:rPr lang="lv-LV" sz="2400" dirty="0"/>
              <a:t> </a:t>
            </a:r>
            <a:r>
              <a:rPr lang="lv-LV" sz="2400" dirty="0" err="1"/>
              <a:t>realism</a:t>
            </a:r>
            <a:r>
              <a:rPr lang="lv-LV" sz="2400" dirty="0"/>
              <a:t>, </a:t>
            </a:r>
            <a:r>
              <a:rPr lang="lv-LV" sz="2400" dirty="0" err="1"/>
              <a:t>marxism</a:t>
            </a:r>
            <a:r>
              <a:rPr lang="lv-LV" sz="2400" dirty="0"/>
              <a:t>, </a:t>
            </a:r>
            <a:r>
              <a:rPr lang="lv-LV" sz="2400" dirty="0" err="1"/>
              <a:t>after</a:t>
            </a:r>
            <a:r>
              <a:rPr lang="lv-LV" sz="2400" dirty="0"/>
              <a:t> 1991- </a:t>
            </a:r>
            <a:r>
              <a:rPr lang="lv-LV" sz="2400" dirty="0" err="1"/>
              <a:t>cultural</a:t>
            </a:r>
            <a:r>
              <a:rPr lang="lv-LV" sz="2400" dirty="0"/>
              <a:t> </a:t>
            </a:r>
            <a:r>
              <a:rPr lang="lv-LV" sz="2400" dirty="0" err="1"/>
              <a:t>capitalism</a:t>
            </a:r>
            <a:r>
              <a:rPr lang="lv-LV" sz="2400" dirty="0"/>
              <a:t>, postmodernism</a:t>
            </a:r>
          </a:p>
        </p:txBody>
      </p:sp>
      <p:pic>
        <p:nvPicPr>
          <p:cNvPr id="4" name="Picture 3">
            <a:extLst>
              <a:ext uri="{FF2B5EF4-FFF2-40B4-BE49-F238E27FC236}">
                <a16:creationId xmlns:a16="http://schemas.microsoft.com/office/drawing/2014/main" id="{5EEC6A16-FF18-C01B-0755-C0B8F8BB8DD4}"/>
              </a:ext>
            </a:extLst>
          </p:cNvPr>
          <p:cNvPicPr>
            <a:picLocks noChangeAspect="1"/>
          </p:cNvPicPr>
          <p:nvPr/>
        </p:nvPicPr>
        <p:blipFill>
          <a:blip r:embed="rId2"/>
          <a:stretch>
            <a:fillRect/>
          </a:stretch>
        </p:blipFill>
        <p:spPr>
          <a:xfrm>
            <a:off x="1083660" y="994465"/>
            <a:ext cx="3329893" cy="4779377"/>
          </a:xfrm>
          <a:prstGeom prst="rect">
            <a:avLst/>
          </a:prstGeom>
        </p:spPr>
      </p:pic>
      <p:pic>
        <p:nvPicPr>
          <p:cNvPr id="5" name="Picture 4">
            <a:extLst>
              <a:ext uri="{FF2B5EF4-FFF2-40B4-BE49-F238E27FC236}">
                <a16:creationId xmlns:a16="http://schemas.microsoft.com/office/drawing/2014/main" id="{53DCFBF1-0AB9-919F-76FC-D9295EE56638}"/>
              </a:ext>
            </a:extLst>
          </p:cNvPr>
          <p:cNvPicPr>
            <a:picLocks noChangeAspect="1"/>
          </p:cNvPicPr>
          <p:nvPr/>
        </p:nvPicPr>
        <p:blipFill>
          <a:blip r:embed="rId3"/>
          <a:stretch>
            <a:fillRect/>
          </a:stretch>
        </p:blipFill>
        <p:spPr>
          <a:xfrm>
            <a:off x="9982199" y="144604"/>
            <a:ext cx="1963082" cy="932769"/>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52103" y="620689"/>
            <a:ext cx="3993855" cy="2605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67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876584" y="4993954"/>
            <a:ext cx="2046904" cy="1417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677" name="Rectangle 5"/>
          <p:cNvSpPr>
            <a:spLocks noChangeArrowheads="1"/>
          </p:cNvSpPr>
          <p:nvPr/>
        </p:nvSpPr>
        <p:spPr bwMode="auto">
          <a:xfrm>
            <a:off x="6096000" y="620689"/>
            <a:ext cx="45720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lv-LV" altLang="lv-LV" sz="2800" dirty="0">
                <a:solidFill>
                  <a:srgbClr val="002060"/>
                </a:solidFill>
                <a:latin typeface="Trebuchet MS" panose="020B0603020202020204" pitchFamily="34" charset="0"/>
              </a:rPr>
              <a:t>    </a:t>
            </a:r>
            <a:r>
              <a:rPr lang="lv-LV" altLang="lv-LV" sz="2800" dirty="0">
                <a:latin typeface="+mn-lt"/>
              </a:rPr>
              <a:t>               </a:t>
            </a:r>
            <a:r>
              <a:rPr lang="lv-LV" altLang="lv-LV" sz="2400" dirty="0">
                <a:latin typeface="+mn-lt"/>
              </a:rPr>
              <a:t>TENNIS</a:t>
            </a:r>
          </a:p>
          <a:p>
            <a:pPr eaLnBrk="1" hangingPunct="1">
              <a:spcBef>
                <a:spcPct val="0"/>
              </a:spcBef>
              <a:buFontTx/>
              <a:buNone/>
            </a:pPr>
            <a:endParaRPr lang="lv-LV" altLang="lv-LV" sz="2400" dirty="0">
              <a:latin typeface="+mn-lt"/>
            </a:endParaRPr>
          </a:p>
          <a:p>
            <a:pPr eaLnBrk="1" hangingPunct="1">
              <a:spcBef>
                <a:spcPct val="0"/>
              </a:spcBef>
              <a:buFontTx/>
              <a:buNone/>
            </a:pPr>
            <a:r>
              <a:rPr lang="lv-LV" altLang="lv-LV" sz="2000" dirty="0" err="1">
                <a:latin typeface="+mn-lt"/>
              </a:rPr>
              <a:t>Jelena</a:t>
            </a:r>
            <a:r>
              <a:rPr lang="lv-LV" altLang="lv-LV" sz="2000" dirty="0">
                <a:latin typeface="+mn-lt"/>
              </a:rPr>
              <a:t> </a:t>
            </a:r>
            <a:r>
              <a:rPr lang="lv-LV" altLang="lv-LV" sz="2000" dirty="0" err="1">
                <a:latin typeface="+mn-lt"/>
              </a:rPr>
              <a:t>Ostapenko</a:t>
            </a:r>
            <a:r>
              <a:rPr lang="lv-LV" altLang="lv-LV" sz="2000" dirty="0">
                <a:latin typeface="+mn-lt"/>
              </a:rPr>
              <a:t>. </a:t>
            </a:r>
            <a:r>
              <a:rPr lang="en-US" sz="2000" dirty="0">
                <a:latin typeface="+mn-lt"/>
              </a:rPr>
              <a:t>Ostapenko has won nine WTA Tour-level singles and twelve doubles titles, including a singles major at the 2017 French Open and a doubles major at the 2024 US Open</a:t>
            </a:r>
            <a:endParaRPr lang="lv-LV" altLang="lv-LV" sz="2000" dirty="0">
              <a:latin typeface="+mn-lt"/>
            </a:endParaRPr>
          </a:p>
          <a:p>
            <a:pPr eaLnBrk="1" hangingPunct="1">
              <a:spcBef>
                <a:spcPct val="0"/>
              </a:spcBef>
              <a:buFontTx/>
              <a:buNone/>
            </a:pPr>
            <a:endParaRPr lang="lv-LV" altLang="lv-LV" sz="2800" dirty="0">
              <a:solidFill>
                <a:srgbClr val="002060"/>
              </a:solidFill>
              <a:latin typeface="Trebuchet MS" panose="020B0603020202020204" pitchFamily="34" charset="0"/>
            </a:endParaRPr>
          </a:p>
        </p:txBody>
      </p:sp>
      <p:sp>
        <p:nvSpPr>
          <p:cNvPr id="28678" name="Rectangle 6"/>
          <p:cNvSpPr>
            <a:spLocks noChangeArrowheads="1"/>
          </p:cNvSpPr>
          <p:nvPr/>
        </p:nvSpPr>
        <p:spPr bwMode="auto">
          <a:xfrm>
            <a:off x="1798655" y="3544566"/>
            <a:ext cx="3847303"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lv-LV" altLang="lv-LV" sz="2800" dirty="0">
                <a:solidFill>
                  <a:srgbClr val="002060"/>
                </a:solidFill>
                <a:latin typeface="+mn-lt"/>
              </a:rPr>
              <a:t>BEACH VOLLEYBALL</a:t>
            </a:r>
          </a:p>
          <a:p>
            <a:pPr eaLnBrk="1" hangingPunct="1">
              <a:spcBef>
                <a:spcPct val="0"/>
              </a:spcBef>
              <a:buFontTx/>
              <a:buNone/>
            </a:pPr>
            <a:endParaRPr lang="lv-LV" altLang="lv-LV" sz="2000" dirty="0">
              <a:solidFill>
                <a:schemeClr val="accent1">
                  <a:lumMod val="75000"/>
                </a:schemeClr>
              </a:solidFill>
              <a:latin typeface="Trebuchet MS" panose="020B0603020202020204" pitchFamily="34" charset="0"/>
            </a:endParaRPr>
          </a:p>
          <a:p>
            <a:pPr eaLnBrk="1" hangingPunct="1">
              <a:spcBef>
                <a:spcPct val="0"/>
              </a:spcBef>
              <a:buFontTx/>
              <a:buNone/>
            </a:pPr>
            <a:r>
              <a:rPr lang="en-US" altLang="lv-LV" sz="2000" dirty="0">
                <a:solidFill>
                  <a:schemeClr val="accent1">
                    <a:lumMod val="75000"/>
                  </a:schemeClr>
                </a:solidFill>
                <a:latin typeface="Trebuchet MS" panose="020B0603020202020204" pitchFamily="34" charset="0"/>
              </a:rPr>
              <a:t>Latvian beach volleyball team</a:t>
            </a:r>
            <a:r>
              <a:rPr lang="lv-LV" altLang="lv-LV" sz="2000" dirty="0">
                <a:solidFill>
                  <a:schemeClr val="accent1">
                    <a:lumMod val="75000"/>
                  </a:schemeClr>
                </a:solidFill>
                <a:latin typeface="Trebuchet MS" panose="020B0603020202020204" pitchFamily="34" charset="0"/>
              </a:rPr>
              <a:t> Tīna Gaudiņa </a:t>
            </a:r>
            <a:r>
              <a:rPr lang="lv-LV" altLang="lv-LV" sz="2000" dirty="0" err="1">
                <a:solidFill>
                  <a:schemeClr val="accent1">
                    <a:lumMod val="75000"/>
                  </a:schemeClr>
                </a:solidFill>
                <a:latin typeface="Trebuchet MS" panose="020B0603020202020204" pitchFamily="34" charset="0"/>
              </a:rPr>
              <a:t>and</a:t>
            </a:r>
            <a:r>
              <a:rPr lang="lv-LV" altLang="lv-LV" sz="2000" dirty="0">
                <a:solidFill>
                  <a:schemeClr val="accent1">
                    <a:lumMod val="75000"/>
                  </a:schemeClr>
                </a:solidFill>
                <a:latin typeface="Trebuchet MS" panose="020B0603020202020204" pitchFamily="34" charset="0"/>
              </a:rPr>
              <a:t> </a:t>
            </a:r>
            <a:r>
              <a:rPr lang="lv-LV" altLang="lv-LV" sz="2000" dirty="0">
                <a:solidFill>
                  <a:schemeClr val="accent1">
                    <a:lumMod val="75000"/>
                  </a:schemeClr>
                </a:solidFill>
                <a:latin typeface="+mn-lt"/>
              </a:rPr>
              <a:t>Anastasija</a:t>
            </a:r>
            <a:r>
              <a:rPr lang="lv-LV" altLang="lv-LV" sz="2000" dirty="0">
                <a:solidFill>
                  <a:schemeClr val="accent1">
                    <a:lumMod val="75000"/>
                  </a:schemeClr>
                </a:solidFill>
                <a:latin typeface="Trebuchet MS" panose="020B0603020202020204" pitchFamily="34" charset="0"/>
              </a:rPr>
              <a:t> Samoilova </a:t>
            </a:r>
            <a:r>
              <a:rPr lang="lv-LV" altLang="lv-LV" sz="2000" dirty="0" err="1">
                <a:latin typeface="Trebuchet MS" panose="020B0603020202020204" pitchFamily="34" charset="0"/>
              </a:rPr>
              <a:t>won</a:t>
            </a:r>
            <a:r>
              <a:rPr lang="lv-LV" altLang="lv-LV" sz="2000" dirty="0">
                <a:solidFill>
                  <a:schemeClr val="accent1">
                    <a:lumMod val="75000"/>
                  </a:schemeClr>
                </a:solidFill>
                <a:latin typeface="Trebuchet MS" panose="020B0603020202020204" pitchFamily="34" charset="0"/>
              </a:rPr>
              <a:t> a </a:t>
            </a:r>
            <a:r>
              <a:rPr lang="lv-LV" altLang="lv-LV" sz="2000" dirty="0" err="1">
                <a:solidFill>
                  <a:schemeClr val="accent1">
                    <a:lumMod val="75000"/>
                  </a:schemeClr>
                </a:solidFill>
                <a:latin typeface="Trebuchet MS" panose="020B0603020202020204" pitchFamily="34" charset="0"/>
              </a:rPr>
              <a:t>gold</a:t>
            </a:r>
            <a:r>
              <a:rPr lang="lv-LV" altLang="lv-LV" sz="2000" dirty="0">
                <a:solidFill>
                  <a:schemeClr val="accent1">
                    <a:lumMod val="75000"/>
                  </a:schemeClr>
                </a:solidFill>
                <a:latin typeface="Trebuchet MS" panose="020B0603020202020204" pitchFamily="34" charset="0"/>
              </a:rPr>
              <a:t> </a:t>
            </a:r>
            <a:r>
              <a:rPr lang="lv-LV" altLang="lv-LV" sz="2000" dirty="0" err="1">
                <a:solidFill>
                  <a:schemeClr val="accent1">
                    <a:lumMod val="75000"/>
                  </a:schemeClr>
                </a:solidFill>
                <a:latin typeface="Trebuchet MS" panose="020B0603020202020204" pitchFamily="34" charset="0"/>
              </a:rPr>
              <a:t>medals</a:t>
            </a:r>
            <a:r>
              <a:rPr lang="lv-LV" altLang="lv-LV" sz="2000" dirty="0">
                <a:solidFill>
                  <a:schemeClr val="accent1">
                    <a:lumMod val="75000"/>
                  </a:schemeClr>
                </a:solidFill>
                <a:latin typeface="Trebuchet MS" panose="020B0603020202020204" pitchFamily="34" charset="0"/>
              </a:rPr>
              <a:t> </a:t>
            </a:r>
            <a:r>
              <a:rPr lang="lv-LV" altLang="lv-LV" sz="2000" dirty="0" err="1">
                <a:solidFill>
                  <a:schemeClr val="accent1">
                    <a:lumMod val="75000"/>
                  </a:schemeClr>
                </a:solidFill>
                <a:latin typeface="Trebuchet MS" panose="020B0603020202020204" pitchFamily="34" charset="0"/>
              </a:rPr>
              <a:t>in</a:t>
            </a:r>
            <a:r>
              <a:rPr lang="lv-LV" altLang="lv-LV" sz="2000" dirty="0">
                <a:solidFill>
                  <a:schemeClr val="accent1">
                    <a:lumMod val="75000"/>
                  </a:schemeClr>
                </a:solidFill>
                <a:latin typeface="Trebuchet MS" panose="020B0603020202020204" pitchFamily="34" charset="0"/>
              </a:rPr>
              <a:t> </a:t>
            </a:r>
            <a:r>
              <a:rPr lang="lv-LV" altLang="lv-LV" sz="2000" dirty="0" err="1">
                <a:solidFill>
                  <a:schemeClr val="accent1">
                    <a:lumMod val="75000"/>
                  </a:schemeClr>
                </a:solidFill>
                <a:latin typeface="Trebuchet MS" panose="020B0603020202020204" pitchFamily="34" charset="0"/>
              </a:rPr>
              <a:t>the</a:t>
            </a:r>
            <a:r>
              <a:rPr lang="lv-LV" altLang="lv-LV" sz="2000" dirty="0">
                <a:solidFill>
                  <a:schemeClr val="accent1">
                    <a:lumMod val="75000"/>
                  </a:schemeClr>
                </a:solidFill>
                <a:latin typeface="Trebuchet MS" panose="020B0603020202020204" pitchFamily="34" charset="0"/>
              </a:rPr>
              <a:t> </a:t>
            </a:r>
            <a:r>
              <a:rPr lang="lv-LV" altLang="lv-LV" sz="2000" dirty="0" err="1">
                <a:solidFill>
                  <a:schemeClr val="accent1">
                    <a:lumMod val="75000"/>
                  </a:schemeClr>
                </a:solidFill>
                <a:latin typeface="Trebuchet MS" panose="020B0603020202020204" pitchFamily="34" charset="0"/>
              </a:rPr>
              <a:t>World</a:t>
            </a:r>
            <a:r>
              <a:rPr lang="lv-LV" altLang="lv-LV" sz="2000" dirty="0">
                <a:solidFill>
                  <a:schemeClr val="accent1">
                    <a:lumMod val="75000"/>
                  </a:schemeClr>
                </a:solidFill>
                <a:latin typeface="Trebuchet MS" panose="020B0603020202020204" pitchFamily="34" charset="0"/>
              </a:rPr>
              <a:t> </a:t>
            </a:r>
            <a:r>
              <a:rPr lang="lv-LV" altLang="lv-LV" sz="2000" dirty="0" err="1">
                <a:solidFill>
                  <a:schemeClr val="accent1">
                    <a:lumMod val="75000"/>
                  </a:schemeClr>
                </a:solidFill>
                <a:latin typeface="Trebuchet MS" panose="020B0603020202020204" pitchFamily="34" charset="0"/>
              </a:rPr>
              <a:t>Beach</a:t>
            </a:r>
            <a:r>
              <a:rPr lang="lv-LV" altLang="lv-LV" sz="2000" dirty="0">
                <a:solidFill>
                  <a:schemeClr val="accent1">
                    <a:lumMod val="75000"/>
                  </a:schemeClr>
                </a:solidFill>
                <a:latin typeface="Trebuchet MS" panose="020B0603020202020204" pitchFamily="34" charset="0"/>
              </a:rPr>
              <a:t> </a:t>
            </a:r>
            <a:r>
              <a:rPr lang="lv-LV" altLang="lv-LV" sz="2000" dirty="0" err="1">
                <a:solidFill>
                  <a:schemeClr val="accent1">
                    <a:lumMod val="75000"/>
                  </a:schemeClr>
                </a:solidFill>
                <a:latin typeface="Trebuchet MS" panose="020B0603020202020204" pitchFamily="34" charset="0"/>
              </a:rPr>
              <a:t>Volleyball</a:t>
            </a:r>
            <a:r>
              <a:rPr lang="lv-LV" altLang="lv-LV" sz="2000" dirty="0">
                <a:solidFill>
                  <a:schemeClr val="accent1">
                    <a:lumMod val="75000"/>
                  </a:schemeClr>
                </a:solidFill>
                <a:latin typeface="Trebuchet MS" panose="020B0603020202020204" pitchFamily="34" charset="0"/>
              </a:rPr>
              <a:t> </a:t>
            </a:r>
            <a:r>
              <a:rPr lang="lv-LV" altLang="lv-LV" sz="2000" dirty="0" err="1">
                <a:solidFill>
                  <a:schemeClr val="accent1">
                    <a:lumMod val="75000"/>
                  </a:schemeClr>
                </a:solidFill>
                <a:latin typeface="Trebuchet MS" panose="020B0603020202020204" pitchFamily="34" charset="0"/>
              </a:rPr>
              <a:t>Champion</a:t>
            </a:r>
            <a:r>
              <a:rPr lang="lv-LV" altLang="lv-LV" sz="2000" dirty="0">
                <a:solidFill>
                  <a:schemeClr val="accent1">
                    <a:lumMod val="75000"/>
                  </a:schemeClr>
                </a:solidFill>
                <a:latin typeface="Trebuchet MS" panose="020B0603020202020204" pitchFamily="34" charset="0"/>
              </a:rPr>
              <a:t> </a:t>
            </a:r>
            <a:r>
              <a:rPr lang="lv-LV" altLang="lv-LV" sz="2000" dirty="0" err="1">
                <a:solidFill>
                  <a:schemeClr val="accent1">
                    <a:lumMod val="75000"/>
                  </a:schemeClr>
                </a:solidFill>
                <a:latin typeface="Trebuchet MS" panose="020B0603020202020204" pitchFamily="34" charset="0"/>
              </a:rPr>
              <a:t>in</a:t>
            </a:r>
            <a:r>
              <a:rPr lang="lv-LV" altLang="lv-LV" sz="2000" dirty="0">
                <a:solidFill>
                  <a:schemeClr val="accent1">
                    <a:lumMod val="75000"/>
                  </a:schemeClr>
                </a:solidFill>
                <a:latin typeface="Trebuchet MS" panose="020B0603020202020204" pitchFamily="34" charset="0"/>
              </a:rPr>
              <a:t> Australia </a:t>
            </a:r>
          </a:p>
          <a:p>
            <a:pPr eaLnBrk="1" hangingPunct="1">
              <a:spcBef>
                <a:spcPct val="0"/>
              </a:spcBef>
              <a:buFontTx/>
              <a:buNone/>
            </a:pPr>
            <a:endParaRPr lang="en-US" altLang="lv-LV" sz="2000" dirty="0">
              <a:solidFill>
                <a:schemeClr val="accent1">
                  <a:lumMod val="75000"/>
                </a:schemeClr>
              </a:solidFill>
              <a:latin typeface="Trebuchet MS" panose="020B0603020202020204" pitchFamily="34" charset="0"/>
            </a:endParaRPr>
          </a:p>
        </p:txBody>
      </p:sp>
      <p:pic>
        <p:nvPicPr>
          <p:cNvPr id="10" name="Picture 2" descr="C:\Users\PRAXIS\Desktop\INDIJA\timthumb.php.jpg"/>
          <p:cNvPicPr>
            <a:picLocks noChangeAspect="1" noChangeArrowheads="1"/>
          </p:cNvPicPr>
          <p:nvPr/>
        </p:nvPicPr>
        <p:blipFill>
          <a:blip r:embed="rId4" cstate="print"/>
          <a:srcRect/>
          <a:stretch>
            <a:fillRect/>
          </a:stretch>
        </p:blipFill>
        <p:spPr bwMode="auto">
          <a:xfrm>
            <a:off x="10046308" y="154614"/>
            <a:ext cx="1962821" cy="932150"/>
          </a:xfrm>
          <a:prstGeom prst="rect">
            <a:avLst/>
          </a:prstGeom>
          <a:noFill/>
          <a:ln w="9525">
            <a:noFill/>
            <a:miter lim="800000"/>
            <a:headEnd/>
            <a:tailEnd/>
          </a:ln>
        </p:spPr>
      </p:pic>
      <p:pic>
        <p:nvPicPr>
          <p:cNvPr id="8" name="Picture 7" descr="http://media4.picsearch.com/is?AJN2GsYmo9cjoSR4xuWYHbi8pIUIr7acsfwGTDVv9UE&amp;height=191"/>
          <p:cNvPicPr/>
          <p:nvPr/>
        </p:nvPicPr>
        <p:blipFill>
          <a:blip r:embed="rId5" cstate="print"/>
          <a:srcRect/>
          <a:stretch>
            <a:fillRect/>
          </a:stretch>
        </p:blipFill>
        <p:spPr bwMode="auto">
          <a:xfrm>
            <a:off x="6096000" y="3285992"/>
            <a:ext cx="4644008" cy="2736304"/>
          </a:xfrm>
          <a:prstGeom prst="rect">
            <a:avLst/>
          </a:prstGeom>
          <a:noFill/>
          <a:ln w="9525">
            <a:noFill/>
            <a:miter lim="800000"/>
            <a:headEnd/>
            <a:tailEnd/>
          </a:ln>
        </p:spPr>
      </p:pic>
    </p:spTree>
    <p:extLst>
      <p:ext uri="{BB962C8B-B14F-4D97-AF65-F5344CB8AC3E}">
        <p14:creationId xmlns:p14="http://schemas.microsoft.com/office/powerpoint/2010/main" val="3721482620"/>
      </p:ext>
    </p:extLst>
  </p:cSld>
  <p:clrMapOvr>
    <a:masterClrMapping/>
  </p:clrMapOvr>
  <mc:AlternateContent xmlns:mc="http://schemas.openxmlformats.org/markup-compatibility/2006" xmlns:p14="http://schemas.microsoft.com/office/powerpoint/2010/main">
    <mc:Choice Requires="p14">
      <p:transition spd="slow" p14:dur="1750">
        <p14:doors dir="ver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4520C-B8F7-0E24-75C3-897FD603CFBC}"/>
              </a:ext>
            </a:extLst>
          </p:cNvPr>
          <p:cNvSpPr>
            <a:spLocks noGrp="1"/>
          </p:cNvSpPr>
          <p:nvPr>
            <p:ph type="title"/>
          </p:nvPr>
        </p:nvSpPr>
        <p:spPr/>
        <p:txBody>
          <a:bodyPr>
            <a:noAutofit/>
          </a:bodyPr>
          <a:lstStyle/>
          <a:p>
            <a:br>
              <a:rPr lang="lv-LV" sz="2000" dirty="0"/>
            </a:br>
            <a:br>
              <a:rPr lang="lv-LV" sz="2000" b="1" dirty="0"/>
            </a:br>
            <a:r>
              <a:rPr lang="en-US" sz="2000" b="1" dirty="0"/>
              <a:t>The Latvian national ice hockey team </a:t>
            </a:r>
            <a:r>
              <a:rPr lang="en-US" sz="2000" dirty="0"/>
              <a:t>represents Latvia in international ice hockey competitions.</a:t>
            </a:r>
            <a:br>
              <a:rPr lang="en-US" sz="2000" dirty="0"/>
            </a:br>
            <a:r>
              <a:rPr lang="en-US" sz="2000" dirty="0"/>
              <a:t>The team has participated in six Olympic Games — in 1936, 2002, 2006, 2010, 2014, and 2022.</a:t>
            </a:r>
            <a:br>
              <a:rPr lang="en-US" sz="2000" dirty="0"/>
            </a:br>
            <a:r>
              <a:rPr lang="en-US" sz="2000" dirty="0"/>
              <a:t>The Latvian team’s greatest achievement at the World Championships was winning third place in 2023.</a:t>
            </a:r>
            <a:br>
              <a:rPr lang="en-US" sz="2000" dirty="0"/>
            </a:br>
            <a:r>
              <a:rPr lang="en-US" sz="2000" dirty="0"/>
              <a:t>At present, the team is ranked 10th in the International Ice Hockey Federation (IIHF) rankings and will compete in the Elite Division of the World Championship in May 2026 in Switzerland.</a:t>
            </a:r>
            <a:br>
              <a:rPr lang="en-US" sz="2000" dirty="0"/>
            </a:br>
            <a:endParaRPr lang="lv-LV" sz="2000" dirty="0"/>
          </a:p>
        </p:txBody>
      </p:sp>
      <p:sp>
        <p:nvSpPr>
          <p:cNvPr id="3" name="Text Placeholder 2">
            <a:extLst>
              <a:ext uri="{FF2B5EF4-FFF2-40B4-BE49-F238E27FC236}">
                <a16:creationId xmlns:a16="http://schemas.microsoft.com/office/drawing/2014/main" id="{8683B1F8-3291-5070-84AF-F8DDD1D035F6}"/>
              </a:ext>
            </a:extLst>
          </p:cNvPr>
          <p:cNvSpPr>
            <a:spLocks noGrp="1"/>
          </p:cNvSpPr>
          <p:nvPr>
            <p:ph type="body" idx="1"/>
          </p:nvPr>
        </p:nvSpPr>
        <p:spPr>
          <a:xfrm>
            <a:off x="839788" y="1681163"/>
            <a:ext cx="5157787" cy="1105068"/>
          </a:xfrm>
        </p:spPr>
        <p:txBody>
          <a:bodyPr>
            <a:normAutofit fontScale="70000" lnSpcReduction="20000"/>
          </a:bodyPr>
          <a:lstStyle/>
          <a:p>
            <a:endParaRPr lang="lv-LV" dirty="0"/>
          </a:p>
          <a:p>
            <a:endParaRPr lang="lv-LV" dirty="0"/>
          </a:p>
          <a:p>
            <a:r>
              <a:rPr lang="lv-LV" dirty="0" err="1"/>
              <a:t>The</a:t>
            </a:r>
            <a:r>
              <a:rPr lang="lv-LV" dirty="0"/>
              <a:t> </a:t>
            </a:r>
            <a:r>
              <a:rPr lang="lv-LV" dirty="0" err="1"/>
              <a:t>Latvian</a:t>
            </a:r>
            <a:r>
              <a:rPr lang="lv-LV" dirty="0"/>
              <a:t> </a:t>
            </a:r>
            <a:r>
              <a:rPr lang="lv-LV" dirty="0" err="1"/>
              <a:t>national</a:t>
            </a:r>
            <a:r>
              <a:rPr lang="lv-LV" dirty="0"/>
              <a:t> </a:t>
            </a:r>
            <a:r>
              <a:rPr lang="lv-LV" dirty="0" err="1"/>
              <a:t>ice</a:t>
            </a:r>
            <a:r>
              <a:rPr lang="lv-LV" dirty="0"/>
              <a:t> </a:t>
            </a:r>
            <a:r>
              <a:rPr lang="lv-LV" dirty="0" err="1"/>
              <a:t>hockey</a:t>
            </a:r>
            <a:r>
              <a:rPr lang="lv-LV" dirty="0"/>
              <a:t> </a:t>
            </a:r>
            <a:r>
              <a:rPr lang="lv-LV" dirty="0" err="1"/>
              <a:t>team</a:t>
            </a:r>
            <a:r>
              <a:rPr lang="lv-LV" dirty="0"/>
              <a:t> </a:t>
            </a:r>
            <a:r>
              <a:rPr lang="lv-LV" dirty="0" err="1"/>
              <a:t>ready</a:t>
            </a:r>
            <a:r>
              <a:rPr lang="lv-LV" dirty="0"/>
              <a:t> </a:t>
            </a:r>
            <a:r>
              <a:rPr lang="lv-LV" dirty="0" err="1"/>
              <a:t>for</a:t>
            </a:r>
            <a:r>
              <a:rPr lang="lv-LV" dirty="0"/>
              <a:t> </a:t>
            </a:r>
            <a:r>
              <a:rPr lang="lv-LV" dirty="0" err="1"/>
              <a:t>the</a:t>
            </a:r>
            <a:r>
              <a:rPr lang="lv-LV" dirty="0"/>
              <a:t> </a:t>
            </a:r>
            <a:r>
              <a:rPr lang="lv-LV" dirty="0" err="1"/>
              <a:t>WC</a:t>
            </a:r>
            <a:r>
              <a:rPr lang="lv-LV" dirty="0"/>
              <a:t> </a:t>
            </a:r>
            <a:r>
              <a:rPr lang="lv-LV" dirty="0" err="1"/>
              <a:t>in</a:t>
            </a:r>
            <a:r>
              <a:rPr lang="lv-LV" dirty="0"/>
              <a:t> 2026</a:t>
            </a:r>
          </a:p>
        </p:txBody>
      </p:sp>
      <p:pic>
        <p:nvPicPr>
          <p:cNvPr id="7" name="Content Placeholder 6">
            <a:extLst>
              <a:ext uri="{FF2B5EF4-FFF2-40B4-BE49-F238E27FC236}">
                <a16:creationId xmlns:a16="http://schemas.microsoft.com/office/drawing/2014/main" id="{D24F5AF9-33D7-01A2-5C55-84AE5C725FFD}"/>
              </a:ext>
            </a:extLst>
          </p:cNvPr>
          <p:cNvPicPr>
            <a:picLocks noGrp="1" noChangeAspect="1"/>
          </p:cNvPicPr>
          <p:nvPr>
            <p:ph sz="half" idx="2"/>
          </p:nvPr>
        </p:nvPicPr>
        <p:blipFill>
          <a:blip r:embed="rId2"/>
          <a:stretch>
            <a:fillRect/>
          </a:stretch>
        </p:blipFill>
        <p:spPr>
          <a:xfrm>
            <a:off x="1467792" y="3042712"/>
            <a:ext cx="3901778" cy="2609314"/>
          </a:xfrm>
          <a:prstGeom prst="rect">
            <a:avLst/>
          </a:prstGeom>
        </p:spPr>
      </p:pic>
      <p:sp>
        <p:nvSpPr>
          <p:cNvPr id="5" name="Text Placeholder 4">
            <a:extLst>
              <a:ext uri="{FF2B5EF4-FFF2-40B4-BE49-F238E27FC236}">
                <a16:creationId xmlns:a16="http://schemas.microsoft.com/office/drawing/2014/main" id="{A396385D-DA8B-E5AB-D1B0-AA97F3CB939F}"/>
              </a:ext>
            </a:extLst>
          </p:cNvPr>
          <p:cNvSpPr>
            <a:spLocks noGrp="1"/>
          </p:cNvSpPr>
          <p:nvPr>
            <p:ph type="body" sz="quarter" idx="3"/>
          </p:nvPr>
        </p:nvSpPr>
        <p:spPr>
          <a:xfrm>
            <a:off x="6194427" y="1681162"/>
            <a:ext cx="5160960" cy="1105067"/>
          </a:xfrm>
        </p:spPr>
        <p:txBody>
          <a:bodyPr>
            <a:normAutofit fontScale="70000" lnSpcReduction="20000"/>
          </a:bodyPr>
          <a:lstStyle/>
          <a:p>
            <a:r>
              <a:rPr lang="lv-LV" dirty="0" err="1"/>
              <a:t>World</a:t>
            </a:r>
            <a:r>
              <a:rPr lang="lv-LV" dirty="0"/>
              <a:t> </a:t>
            </a:r>
            <a:r>
              <a:rPr lang="lv-LV" dirty="0" err="1"/>
              <a:t>Championship</a:t>
            </a:r>
            <a:r>
              <a:rPr lang="lv-LV" dirty="0"/>
              <a:t> – 2023, </a:t>
            </a:r>
            <a:r>
              <a:rPr lang="lv-LV" dirty="0" err="1"/>
              <a:t>3.place</a:t>
            </a:r>
            <a:r>
              <a:rPr lang="lv-LV" dirty="0"/>
              <a:t>, a </a:t>
            </a:r>
            <a:r>
              <a:rPr lang="lv-LV" dirty="0" err="1"/>
              <a:t>nationwide</a:t>
            </a:r>
            <a:r>
              <a:rPr lang="lv-LV" dirty="0"/>
              <a:t> </a:t>
            </a:r>
            <a:r>
              <a:rPr lang="lv-LV" dirty="0" err="1"/>
              <a:t>celebration</a:t>
            </a:r>
            <a:endParaRPr lang="lv-LV" dirty="0"/>
          </a:p>
        </p:txBody>
      </p:sp>
      <p:pic>
        <p:nvPicPr>
          <p:cNvPr id="9" name="Content Placeholder 8">
            <a:extLst>
              <a:ext uri="{FF2B5EF4-FFF2-40B4-BE49-F238E27FC236}">
                <a16:creationId xmlns:a16="http://schemas.microsoft.com/office/drawing/2014/main" id="{B230971D-54D9-DA47-6799-F6CE72C8E075}"/>
              </a:ext>
            </a:extLst>
          </p:cNvPr>
          <p:cNvPicPr>
            <a:picLocks noGrp="1" noChangeAspect="1"/>
          </p:cNvPicPr>
          <p:nvPr>
            <p:ph sz="quarter" idx="4"/>
          </p:nvPr>
        </p:nvPicPr>
        <p:blipFill>
          <a:blip r:embed="rId3"/>
          <a:stretch>
            <a:fillRect/>
          </a:stretch>
        </p:blipFill>
        <p:spPr>
          <a:xfrm>
            <a:off x="6172200" y="2889597"/>
            <a:ext cx="5183188" cy="2915543"/>
          </a:xfrm>
          <a:prstGeom prst="rect">
            <a:avLst/>
          </a:prstGeom>
        </p:spPr>
      </p:pic>
      <p:pic>
        <p:nvPicPr>
          <p:cNvPr id="11" name="Picture 10">
            <a:extLst>
              <a:ext uri="{FF2B5EF4-FFF2-40B4-BE49-F238E27FC236}">
                <a16:creationId xmlns:a16="http://schemas.microsoft.com/office/drawing/2014/main" id="{E25A06E2-80D1-C562-AC47-4A0FEF6FC5EB}"/>
              </a:ext>
            </a:extLst>
          </p:cNvPr>
          <p:cNvPicPr>
            <a:picLocks noChangeAspect="1"/>
          </p:cNvPicPr>
          <p:nvPr/>
        </p:nvPicPr>
        <p:blipFill>
          <a:blip r:embed="rId4"/>
          <a:stretch>
            <a:fillRect/>
          </a:stretch>
        </p:blipFill>
        <p:spPr>
          <a:xfrm>
            <a:off x="10761785" y="89750"/>
            <a:ext cx="1292738" cy="612350"/>
          </a:xfrm>
          <a:prstGeom prst="rect">
            <a:avLst/>
          </a:prstGeom>
        </p:spPr>
      </p:pic>
    </p:spTree>
    <p:extLst>
      <p:ext uri="{BB962C8B-B14F-4D97-AF65-F5344CB8AC3E}">
        <p14:creationId xmlns:p14="http://schemas.microsoft.com/office/powerpoint/2010/main" val="11001285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38468727-63BE-4191-B4A6-C30C82C0E9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58330CA4-C7F3-121C-9823-2069181251C7}"/>
              </a:ext>
            </a:extLst>
          </p:cNvPr>
          <p:cNvSpPr>
            <a:spLocks noGrp="1"/>
          </p:cNvSpPr>
          <p:nvPr>
            <p:ph type="title"/>
          </p:nvPr>
        </p:nvSpPr>
        <p:spPr>
          <a:xfrm>
            <a:off x="457201" y="895350"/>
            <a:ext cx="2381250" cy="1618954"/>
          </a:xfrm>
        </p:spPr>
        <p:txBody>
          <a:bodyPr vert="horz" lIns="91440" tIns="45720" rIns="91440" bIns="45720" rtlCol="0" anchor="ctr">
            <a:normAutofit fontScale="90000"/>
          </a:bodyPr>
          <a:lstStyle/>
          <a:p>
            <a:r>
              <a:rPr lang="en-US" sz="2800" kern="1200" dirty="0">
                <a:solidFill>
                  <a:schemeClr val="tx1"/>
                </a:solidFill>
                <a:latin typeface="+mj-lt"/>
                <a:ea typeface="+mj-ea"/>
                <a:cs typeface="+mj-cs"/>
              </a:rPr>
              <a:t>Winter sports  Milano-Cortina, 2026 : Latvia</a:t>
            </a:r>
          </a:p>
        </p:txBody>
      </p:sp>
      <p:sp>
        <p:nvSpPr>
          <p:cNvPr id="17" name="Rectangle 16">
            <a:extLst>
              <a:ext uri="{FF2B5EF4-FFF2-40B4-BE49-F238E27FC236}">
                <a16:creationId xmlns:a16="http://schemas.microsoft.com/office/drawing/2014/main" id="{9D355BB6-1BB8-4828-B246-CFB31742D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3483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9" name="Rectangle 18">
            <a:extLst>
              <a:ext uri="{FF2B5EF4-FFF2-40B4-BE49-F238E27FC236}">
                <a16:creationId xmlns:a16="http://schemas.microsoft.com/office/drawing/2014/main" id="{CA52A9B9-B2B3-46F0-9D53-0EFF9905BF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45238" y="1452646"/>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Content Placeholder 7">
            <a:extLst>
              <a:ext uri="{FF2B5EF4-FFF2-40B4-BE49-F238E27FC236}">
                <a16:creationId xmlns:a16="http://schemas.microsoft.com/office/drawing/2014/main" id="{2BD16DFD-E93C-B5A1-4886-C1CBEAED9D03}"/>
              </a:ext>
            </a:extLst>
          </p:cNvPr>
          <p:cNvSpPr>
            <a:spLocks noGrp="1"/>
          </p:cNvSpPr>
          <p:nvPr>
            <p:ph sz="half" idx="1"/>
          </p:nvPr>
        </p:nvSpPr>
        <p:spPr>
          <a:xfrm>
            <a:off x="3028949" y="304800"/>
            <a:ext cx="3371851" cy="2438400"/>
          </a:xfrm>
        </p:spPr>
        <p:txBody>
          <a:bodyPr vert="horz" lIns="91440" tIns="45720" rIns="91440" bIns="45720" rtlCol="0" anchor="ctr">
            <a:normAutofit/>
          </a:bodyPr>
          <a:lstStyle/>
          <a:p>
            <a:r>
              <a:rPr lang="en-US" sz="2000" dirty="0"/>
              <a:t>the luge racer </a:t>
            </a:r>
            <a:r>
              <a:rPr lang="en-US" sz="2000" dirty="0" err="1"/>
              <a:t>Elīna</a:t>
            </a:r>
            <a:r>
              <a:rPr lang="en-US" sz="2000" dirty="0"/>
              <a:t> </a:t>
            </a:r>
            <a:r>
              <a:rPr lang="en-US" sz="2000" dirty="0" err="1"/>
              <a:t>Ieva</a:t>
            </a:r>
            <a:r>
              <a:rPr lang="en-US" sz="2000" dirty="0"/>
              <a:t> Bota won a </a:t>
            </a:r>
            <a:r>
              <a:rPr lang="en-US" sz="2000" b="1" dirty="0"/>
              <a:t>silver medal </a:t>
            </a:r>
            <a:r>
              <a:rPr lang="en-US" sz="2000" dirty="0"/>
              <a:t>at the Milan-Cortina Winter Olympic Games in February 2026 </a:t>
            </a:r>
          </a:p>
          <a:p>
            <a:r>
              <a:rPr lang="en-US" sz="2000" dirty="0"/>
              <a:t>Short Track Speed Skating - Roberts </a:t>
            </a:r>
            <a:r>
              <a:rPr lang="en-US" sz="2000" dirty="0" err="1"/>
              <a:t>Krūsbergs</a:t>
            </a:r>
            <a:r>
              <a:rPr lang="en-US" sz="2000" dirty="0"/>
              <a:t> – </a:t>
            </a:r>
            <a:r>
              <a:rPr lang="en-US" sz="2000" b="1" dirty="0"/>
              <a:t>bronze medal</a:t>
            </a:r>
          </a:p>
        </p:txBody>
      </p:sp>
      <p:pic>
        <p:nvPicPr>
          <p:cNvPr id="4" name="Picture 3">
            <a:extLst>
              <a:ext uri="{FF2B5EF4-FFF2-40B4-BE49-F238E27FC236}">
                <a16:creationId xmlns:a16="http://schemas.microsoft.com/office/drawing/2014/main" id="{6276D500-801C-44D9-8812-55CE25C5F903}"/>
              </a:ext>
            </a:extLst>
          </p:cNvPr>
          <p:cNvPicPr>
            <a:picLocks noChangeAspect="1"/>
          </p:cNvPicPr>
          <p:nvPr/>
        </p:nvPicPr>
        <p:blipFill>
          <a:blip r:embed="rId2"/>
          <a:srcRect r="7642" b="-1"/>
          <a:stretch>
            <a:fillRect/>
          </a:stretch>
        </p:blipFill>
        <p:spPr>
          <a:xfrm>
            <a:off x="20" y="2959630"/>
            <a:ext cx="6400781" cy="3898370"/>
          </a:xfrm>
          <a:prstGeom prst="rect">
            <a:avLst/>
          </a:prstGeom>
        </p:spPr>
      </p:pic>
      <p:pic>
        <p:nvPicPr>
          <p:cNvPr id="10" name="Content Placeholder 9">
            <a:extLst>
              <a:ext uri="{FF2B5EF4-FFF2-40B4-BE49-F238E27FC236}">
                <a16:creationId xmlns:a16="http://schemas.microsoft.com/office/drawing/2014/main" id="{E05E3EF0-CD6B-91F2-E631-928BD1BD2992}"/>
              </a:ext>
            </a:extLst>
          </p:cNvPr>
          <p:cNvPicPr>
            <a:picLocks noGrp="1" noChangeAspect="1"/>
          </p:cNvPicPr>
          <p:nvPr>
            <p:ph sz="half" idx="2"/>
          </p:nvPr>
        </p:nvPicPr>
        <p:blipFill>
          <a:blip r:embed="rId3"/>
          <a:srcRect l="12292" r="6042"/>
          <a:stretch>
            <a:fillRect/>
          </a:stretch>
        </p:blipFill>
        <p:spPr>
          <a:xfrm>
            <a:off x="6591299" y="1"/>
            <a:ext cx="5600701" cy="6857999"/>
          </a:xfrm>
          <a:prstGeom prst="rect">
            <a:avLst/>
          </a:prstGeom>
        </p:spPr>
      </p:pic>
      <p:pic>
        <p:nvPicPr>
          <p:cNvPr id="3073" name="Picture 1">
            <a:extLst>
              <a:ext uri="{FF2B5EF4-FFF2-40B4-BE49-F238E27FC236}">
                <a16:creationId xmlns:a16="http://schemas.microsoft.com/office/drawing/2014/main" id="{457EC416-47A7-3A2A-1E66-480A6CF21B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409700" cy="790575"/>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a:extLst>
              <a:ext uri="{FF2B5EF4-FFF2-40B4-BE49-F238E27FC236}">
                <a16:creationId xmlns:a16="http://schemas.microsoft.com/office/drawing/2014/main" id="{46FBFC5F-92EC-4904-6410-4AF285C3FB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409700" cy="790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53074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0896" y="2646040"/>
            <a:ext cx="8229600" cy="1143000"/>
          </a:xfrm>
        </p:spPr>
        <p:txBody>
          <a:bodyPr>
            <a:normAutofit fontScale="90000"/>
          </a:bodyPr>
          <a:lstStyle/>
          <a:p>
            <a:pPr algn="ctr"/>
            <a:r>
              <a:rPr lang="lv-LV" sz="6000" dirty="0" err="1">
                <a:solidFill>
                  <a:schemeClr val="accent1">
                    <a:lumMod val="75000"/>
                  </a:schemeClr>
                </a:solidFill>
                <a:latin typeface="Trebuchet MS" panose="020B0603020202020204" pitchFamily="34" charset="0"/>
              </a:rPr>
              <a:t>ABOUT</a:t>
            </a:r>
            <a:r>
              <a:rPr lang="lv-LV" sz="6000" dirty="0">
                <a:solidFill>
                  <a:schemeClr val="accent1">
                    <a:lumMod val="75000"/>
                  </a:schemeClr>
                </a:solidFill>
                <a:latin typeface="Trebuchet MS" panose="020B0603020202020204" pitchFamily="34" charset="0"/>
              </a:rPr>
              <a:t> </a:t>
            </a:r>
            <a:r>
              <a:rPr lang="lv-LV" sz="6000" dirty="0" err="1">
                <a:solidFill>
                  <a:schemeClr val="accent1">
                    <a:lumMod val="75000"/>
                  </a:schemeClr>
                </a:solidFill>
                <a:latin typeface="Trebuchet MS" panose="020B0603020202020204" pitchFamily="34" charset="0"/>
              </a:rPr>
              <a:t>US</a:t>
            </a:r>
            <a:br>
              <a:rPr lang="lv-LV" sz="6000" dirty="0">
                <a:solidFill>
                  <a:schemeClr val="accent1">
                    <a:lumMod val="75000"/>
                  </a:schemeClr>
                </a:solidFill>
                <a:latin typeface="Trebuchet MS" panose="020B0603020202020204" pitchFamily="34" charset="0"/>
              </a:rPr>
            </a:br>
            <a:br>
              <a:rPr lang="lv-LV" sz="6000" dirty="0">
                <a:solidFill>
                  <a:schemeClr val="accent1">
                    <a:lumMod val="75000"/>
                  </a:schemeClr>
                </a:solidFill>
                <a:latin typeface="Trebuchet MS" panose="020B0603020202020204" pitchFamily="34" charset="0"/>
              </a:rPr>
            </a:br>
            <a:r>
              <a:rPr lang="lv-LV" sz="6000" dirty="0">
                <a:solidFill>
                  <a:schemeClr val="accent1">
                    <a:lumMod val="75000"/>
                  </a:schemeClr>
                </a:solidFill>
                <a:latin typeface="Trebuchet MS" panose="020B0603020202020204" pitchFamily="34" charset="0"/>
              </a:rPr>
              <a:t> </a:t>
            </a:r>
            <a:r>
              <a:rPr lang="lv-LV" sz="6000" dirty="0" err="1">
                <a:solidFill>
                  <a:schemeClr val="accent1">
                    <a:lumMod val="75000"/>
                  </a:schemeClr>
                </a:solidFill>
                <a:latin typeface="Trebuchet MS" panose="020B0603020202020204" pitchFamily="34" charset="0"/>
              </a:rPr>
              <a:t>and</a:t>
            </a:r>
            <a:r>
              <a:rPr lang="lv-LV" sz="6000" dirty="0">
                <a:solidFill>
                  <a:schemeClr val="accent1">
                    <a:lumMod val="75000"/>
                  </a:schemeClr>
                </a:solidFill>
                <a:latin typeface="Trebuchet MS" panose="020B0603020202020204" pitchFamily="34" charset="0"/>
              </a:rPr>
              <a:t> </a:t>
            </a:r>
            <a:r>
              <a:rPr lang="lv-LV" sz="6000" dirty="0" err="1">
                <a:solidFill>
                  <a:schemeClr val="accent1">
                    <a:lumMod val="75000"/>
                  </a:schemeClr>
                </a:solidFill>
                <a:latin typeface="Trebuchet MS" panose="020B0603020202020204" pitchFamily="34" charset="0"/>
              </a:rPr>
              <a:t>OUR</a:t>
            </a:r>
            <a:r>
              <a:rPr lang="lv-LV" sz="6000" dirty="0">
                <a:solidFill>
                  <a:schemeClr val="accent1">
                    <a:lumMod val="75000"/>
                  </a:schemeClr>
                </a:solidFill>
                <a:latin typeface="Trebuchet MS" panose="020B0603020202020204" pitchFamily="34" charset="0"/>
              </a:rPr>
              <a:t> </a:t>
            </a:r>
            <a:r>
              <a:rPr lang="lv-LV" sz="6000" dirty="0" err="1">
                <a:solidFill>
                  <a:schemeClr val="accent1">
                    <a:lumMod val="75000"/>
                  </a:schemeClr>
                </a:solidFill>
                <a:latin typeface="Trebuchet MS" panose="020B0603020202020204" pitchFamily="34" charset="0"/>
              </a:rPr>
              <a:t>ROTARY</a:t>
            </a:r>
            <a:r>
              <a:rPr lang="lv-LV" sz="6000" dirty="0">
                <a:solidFill>
                  <a:schemeClr val="accent1">
                    <a:lumMod val="75000"/>
                  </a:schemeClr>
                </a:solidFill>
                <a:latin typeface="Trebuchet MS" panose="020B0603020202020204" pitchFamily="34" charset="0"/>
              </a:rPr>
              <a:t> </a:t>
            </a:r>
            <a:r>
              <a:rPr lang="lv-LV" sz="6000" dirty="0" err="1">
                <a:solidFill>
                  <a:schemeClr val="accent1">
                    <a:lumMod val="75000"/>
                  </a:schemeClr>
                </a:solidFill>
                <a:latin typeface="Trebuchet MS" panose="020B0603020202020204" pitchFamily="34" charset="0"/>
              </a:rPr>
              <a:t>CLUBS</a:t>
            </a:r>
            <a:endParaRPr lang="lv-LV" sz="6000" dirty="0">
              <a:solidFill>
                <a:schemeClr val="accent1">
                  <a:lumMod val="75000"/>
                </a:schemeClr>
              </a:solidFill>
              <a:latin typeface="Trebuchet MS" panose="020B0603020202020204" pitchFamily="34" charset="0"/>
            </a:endParaRPr>
          </a:p>
        </p:txBody>
      </p:sp>
      <p:pic>
        <p:nvPicPr>
          <p:cNvPr id="6" name="Picture 2" descr="C:\Users\PRAXIS\Desktop\INDIJA\timthumb.php.jpg"/>
          <p:cNvPicPr>
            <a:picLocks noChangeAspect="1" noChangeArrowheads="1"/>
          </p:cNvPicPr>
          <p:nvPr/>
        </p:nvPicPr>
        <p:blipFill>
          <a:blip r:embed="rId2" cstate="print"/>
          <a:srcRect/>
          <a:stretch>
            <a:fillRect/>
          </a:stretch>
        </p:blipFill>
        <p:spPr bwMode="auto">
          <a:xfrm>
            <a:off x="8995361" y="595769"/>
            <a:ext cx="1962821" cy="932150"/>
          </a:xfrm>
          <a:prstGeom prst="rect">
            <a:avLst/>
          </a:prstGeom>
          <a:noFill/>
          <a:ln w="9525">
            <a:noFill/>
            <a:miter lim="800000"/>
            <a:headEnd/>
            <a:tailEnd/>
          </a:ln>
        </p:spPr>
      </p:pic>
    </p:spTree>
    <p:extLst>
      <p:ext uri="{BB962C8B-B14F-4D97-AF65-F5344CB8AC3E}">
        <p14:creationId xmlns:p14="http://schemas.microsoft.com/office/powerpoint/2010/main" val="1213915886"/>
      </p:ext>
    </p:extLst>
  </p:cSld>
  <p:clrMapOvr>
    <a:masterClrMapping/>
  </p:clrMapOvr>
  <mc:AlternateContent xmlns:mc="http://schemas.openxmlformats.org/markup-compatibility/2006" xmlns:p14="http://schemas.microsoft.com/office/powerpoint/2010/main">
    <mc:Choice Requires="p14">
      <p:transition spd="slow" p14:dur="1750">
        <p14:doors dir="ver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65" name="Rectangle 9264">
            <a:extLst>
              <a:ext uri="{FF2B5EF4-FFF2-40B4-BE49-F238E27FC236}">
                <a16:creationId xmlns:a16="http://schemas.microsoft.com/office/drawing/2014/main" id="{FF93924A-10DF-4647-8C7A-115C017577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9E2BD71-EF45-297A-F4AA-49AC60D19EC1}"/>
              </a:ext>
            </a:extLst>
          </p:cNvPr>
          <p:cNvSpPr>
            <a:spLocks noGrp="1"/>
          </p:cNvSpPr>
          <p:nvPr>
            <p:ph type="title"/>
          </p:nvPr>
        </p:nvSpPr>
        <p:spPr>
          <a:xfrm>
            <a:off x="6551550" y="365125"/>
            <a:ext cx="5004574" cy="2412882"/>
          </a:xfrm>
        </p:spPr>
        <p:txBody>
          <a:bodyPr vert="horz" lIns="91440" tIns="45720" rIns="91440" bIns="45720" rtlCol="0" anchor="b">
            <a:normAutofit/>
          </a:bodyPr>
          <a:lstStyle/>
          <a:p>
            <a:pPr>
              <a:defRPr/>
            </a:pPr>
            <a:r>
              <a:rPr lang="en-US" altLang="lv-LV" sz="2800" kern="1200" dirty="0">
                <a:solidFill>
                  <a:schemeClr val="tx1"/>
                </a:solidFill>
                <a:latin typeface="+mj-lt"/>
                <a:ea typeface="+mj-ea"/>
                <a:cs typeface="+mj-cs"/>
              </a:rPr>
              <a:t>Latvian society and Rotary members have actively contributed to humanitarian assistance, particularly for Ukrainian children affected by the Russia-Ukraine  war.</a:t>
            </a:r>
            <a:endParaRPr lang="en-US" sz="2800" kern="1200" dirty="0">
              <a:solidFill>
                <a:schemeClr val="tx1"/>
              </a:solidFill>
              <a:latin typeface="+mj-lt"/>
              <a:ea typeface="+mj-ea"/>
              <a:cs typeface="+mj-cs"/>
            </a:endParaRPr>
          </a:p>
        </p:txBody>
      </p:sp>
      <p:pic>
        <p:nvPicPr>
          <p:cNvPr id="9221" name="Picture 5">
            <a:extLst>
              <a:ext uri="{FF2B5EF4-FFF2-40B4-BE49-F238E27FC236}">
                <a16:creationId xmlns:a16="http://schemas.microsoft.com/office/drawing/2014/main" id="{12DA0A1A-2F0B-4FAA-0EEB-E5BC7EEAF7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4278" r="24380" b="1"/>
          <a:stretch>
            <a:fillRect/>
          </a:stretch>
        </p:blipFill>
        <p:spPr bwMode="auto">
          <a:xfrm>
            <a:off x="-1" y="10"/>
            <a:ext cx="3003123" cy="389238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2" name="Picture 6">
            <a:extLst>
              <a:ext uri="{FF2B5EF4-FFF2-40B4-BE49-F238E27FC236}">
                <a16:creationId xmlns:a16="http://schemas.microsoft.com/office/drawing/2014/main" id="{04CED7A4-4899-2925-A7AB-3AF68A2B4F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8900" b="-3"/>
          <a:stretch>
            <a:fillRect/>
          </a:stretch>
        </p:blipFill>
        <p:spPr bwMode="auto">
          <a:xfrm>
            <a:off x="3180257" y="10"/>
            <a:ext cx="3016307" cy="278593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3">
            <a:extLst>
              <a:ext uri="{FF2B5EF4-FFF2-40B4-BE49-F238E27FC236}">
                <a16:creationId xmlns:a16="http://schemas.microsoft.com/office/drawing/2014/main" id="{EA397B39-75D4-A663-2BCD-0FA159BC41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52565" r="7436" b="-2"/>
          <a:stretch>
            <a:fillRect/>
          </a:stretch>
        </p:blipFill>
        <p:spPr bwMode="auto">
          <a:xfrm>
            <a:off x="-1" y="4079988"/>
            <a:ext cx="3003123" cy="2778013"/>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3" name="Picture 7">
            <a:extLst>
              <a:ext uri="{FF2B5EF4-FFF2-40B4-BE49-F238E27FC236}">
                <a16:creationId xmlns:a16="http://schemas.microsoft.com/office/drawing/2014/main" id="{8372A4BF-F3E7-C8C0-10F0-1615FE03D1E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24808" r="27601"/>
          <a:stretch>
            <a:fillRect/>
          </a:stretch>
        </p:blipFill>
        <p:spPr bwMode="auto">
          <a:xfrm>
            <a:off x="3180257" y="2957665"/>
            <a:ext cx="3016307" cy="390033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19" name="Rectangle 3">
            <a:extLst>
              <a:ext uri="{FF2B5EF4-FFF2-40B4-BE49-F238E27FC236}">
                <a16:creationId xmlns:a16="http://schemas.microsoft.com/office/drawing/2014/main" id="{AFBB6395-7717-CCE9-457B-98DBA603E945}"/>
              </a:ext>
            </a:extLst>
          </p:cNvPr>
          <p:cNvSpPr>
            <a:spLocks noChangeArrowheads="1"/>
          </p:cNvSpPr>
          <p:nvPr/>
        </p:nvSpPr>
        <p:spPr bwMode="auto">
          <a:xfrm>
            <a:off x="6551550" y="2957665"/>
            <a:ext cx="4802249" cy="371486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rmAutofit/>
          </a:bodyPr>
          <a:lstStyle>
            <a:lvl1pPr eaLnBrk="0" hangingPunct="0">
              <a:defRPr sz="5400">
                <a:solidFill>
                  <a:schemeClr val="bg1"/>
                </a:solidFill>
                <a:latin typeface="Times New Roman" panose="02020603050405020304" pitchFamily="18" charset="0"/>
                <a:cs typeface="Arial" panose="020B0604020202020204" pitchFamily="34" charset="0"/>
              </a:defRPr>
            </a:lvl1pPr>
            <a:lvl2pPr marL="742950" indent="-285750" eaLnBrk="0" hangingPunct="0">
              <a:defRPr sz="5400">
                <a:solidFill>
                  <a:schemeClr val="bg1"/>
                </a:solidFill>
                <a:latin typeface="Times New Roman" panose="02020603050405020304" pitchFamily="18" charset="0"/>
                <a:cs typeface="Arial" panose="020B0604020202020204" pitchFamily="34" charset="0"/>
              </a:defRPr>
            </a:lvl2pPr>
            <a:lvl3pPr marL="1143000" indent="-228600" eaLnBrk="0" hangingPunct="0">
              <a:defRPr sz="5400">
                <a:solidFill>
                  <a:schemeClr val="bg1"/>
                </a:solidFill>
                <a:latin typeface="Times New Roman" panose="02020603050405020304" pitchFamily="18" charset="0"/>
                <a:cs typeface="Arial" panose="020B0604020202020204" pitchFamily="34" charset="0"/>
              </a:defRPr>
            </a:lvl3pPr>
            <a:lvl4pPr marL="1600200" indent="-228600" eaLnBrk="0" hangingPunct="0">
              <a:defRPr sz="5400">
                <a:solidFill>
                  <a:schemeClr val="bg1"/>
                </a:solidFill>
                <a:latin typeface="Times New Roman" panose="02020603050405020304" pitchFamily="18" charset="0"/>
                <a:cs typeface="Arial" panose="020B0604020202020204" pitchFamily="34" charset="0"/>
              </a:defRPr>
            </a:lvl4pPr>
            <a:lvl5pPr marL="2057400" indent="-228600" eaLnBrk="0" hangingPunct="0">
              <a:defRPr sz="5400">
                <a:solidFill>
                  <a:schemeClr val="bg1"/>
                </a:solidFill>
                <a:latin typeface="Times New Roman" panose="02020603050405020304" pitchFamily="18" charset="0"/>
                <a:cs typeface="Arial" panose="020B0604020202020204" pitchFamily="34" charset="0"/>
              </a:defRPr>
            </a:lvl5pPr>
            <a:lvl6pPr marL="2514600" indent="-228600" eaLnBrk="0" fontAlgn="base" hangingPunct="0">
              <a:spcBef>
                <a:spcPct val="40000"/>
              </a:spcBef>
              <a:spcAft>
                <a:spcPct val="0"/>
              </a:spcAft>
              <a:buClr>
                <a:srgbClr val="FFDA4E"/>
              </a:buClr>
              <a:buSzPct val="60000"/>
              <a:buChar char="•"/>
              <a:defRPr sz="5400">
                <a:solidFill>
                  <a:schemeClr val="bg1"/>
                </a:solidFill>
                <a:latin typeface="Times New Roman" panose="02020603050405020304" pitchFamily="18" charset="0"/>
                <a:cs typeface="Arial" panose="020B0604020202020204" pitchFamily="34" charset="0"/>
              </a:defRPr>
            </a:lvl6pPr>
            <a:lvl7pPr marL="2971800" indent="-228600" eaLnBrk="0" fontAlgn="base" hangingPunct="0">
              <a:spcBef>
                <a:spcPct val="40000"/>
              </a:spcBef>
              <a:spcAft>
                <a:spcPct val="0"/>
              </a:spcAft>
              <a:buClr>
                <a:srgbClr val="FFDA4E"/>
              </a:buClr>
              <a:buSzPct val="60000"/>
              <a:buChar char="•"/>
              <a:defRPr sz="5400">
                <a:solidFill>
                  <a:schemeClr val="bg1"/>
                </a:solidFill>
                <a:latin typeface="Times New Roman" panose="02020603050405020304" pitchFamily="18" charset="0"/>
                <a:cs typeface="Arial" panose="020B0604020202020204" pitchFamily="34" charset="0"/>
              </a:defRPr>
            </a:lvl7pPr>
            <a:lvl8pPr marL="3429000" indent="-228600" eaLnBrk="0" fontAlgn="base" hangingPunct="0">
              <a:spcBef>
                <a:spcPct val="40000"/>
              </a:spcBef>
              <a:spcAft>
                <a:spcPct val="0"/>
              </a:spcAft>
              <a:buClr>
                <a:srgbClr val="FFDA4E"/>
              </a:buClr>
              <a:buSzPct val="60000"/>
              <a:buChar char="•"/>
              <a:defRPr sz="5400">
                <a:solidFill>
                  <a:schemeClr val="bg1"/>
                </a:solidFill>
                <a:latin typeface="Times New Roman" panose="02020603050405020304" pitchFamily="18" charset="0"/>
                <a:cs typeface="Arial" panose="020B0604020202020204" pitchFamily="34" charset="0"/>
              </a:defRPr>
            </a:lvl8pPr>
            <a:lvl9pPr marL="3886200" indent="-228600" eaLnBrk="0" fontAlgn="base" hangingPunct="0">
              <a:spcBef>
                <a:spcPct val="40000"/>
              </a:spcBef>
              <a:spcAft>
                <a:spcPct val="0"/>
              </a:spcAft>
              <a:buClr>
                <a:srgbClr val="FFDA4E"/>
              </a:buClr>
              <a:buSzPct val="60000"/>
              <a:buChar char="•"/>
              <a:defRPr sz="5400">
                <a:solidFill>
                  <a:schemeClr val="bg1"/>
                </a:solidFill>
                <a:latin typeface="Times New Roman" panose="02020603050405020304" pitchFamily="18" charset="0"/>
                <a:cs typeface="Arial" panose="020B0604020202020204" pitchFamily="34" charset="0"/>
              </a:defRPr>
            </a:lvl9pPr>
          </a:lstStyle>
          <a:p>
            <a:pPr indent="-228600" eaLnBrk="1" hangingPunct="1">
              <a:lnSpc>
                <a:spcPct val="90000"/>
              </a:lnSpc>
              <a:spcAft>
                <a:spcPts val="600"/>
              </a:spcAft>
              <a:buFont typeface="Arial" panose="020B0604020202020204" pitchFamily="34" charset="0"/>
              <a:buChar char="•"/>
            </a:pPr>
            <a:r>
              <a:rPr lang="en-US" altLang="lv-LV" sz="1600" dirty="0">
                <a:solidFill>
                  <a:schemeClr val="tx1"/>
                </a:solidFill>
                <a:latin typeface="+mn-lt"/>
                <a:cs typeface="+mn-cs"/>
              </a:rPr>
              <a:t>While countries have adopted different diplomatic approaches to the war in Ukraine, Latvia has taken a clear and principled position in support of Ukraine’s sovereignty and international law.</a:t>
            </a:r>
          </a:p>
          <a:p>
            <a:pPr indent="-228600" eaLnBrk="1" hangingPunct="1">
              <a:lnSpc>
                <a:spcPct val="90000"/>
              </a:lnSpc>
              <a:spcAft>
                <a:spcPts val="600"/>
              </a:spcAft>
              <a:buFont typeface="Arial" panose="020B0604020202020204" pitchFamily="34" charset="0"/>
              <a:buChar char="•"/>
            </a:pPr>
            <a:r>
              <a:rPr lang="en-US" altLang="lv-LV" sz="1600" dirty="0">
                <a:solidFill>
                  <a:schemeClr val="tx1"/>
                </a:solidFill>
                <a:latin typeface="+mn-lt"/>
                <a:cs typeface="+mn-cs"/>
              </a:rPr>
              <a:t> Beyond political statements, Latvian Rotary members have actively contributed to humanitarian assistance, particularly for Ukrainian  society and children affected by the war. These actions reflect Rotary’s core values of service, compassion, and peace</a:t>
            </a:r>
          </a:p>
          <a:p>
            <a:pPr indent="-228600" eaLnBrk="1" hangingPunct="1">
              <a:lnSpc>
                <a:spcPct val="90000"/>
              </a:lnSpc>
              <a:spcAft>
                <a:spcPts val="600"/>
              </a:spcAft>
              <a:buFont typeface="Arial" panose="020B0604020202020204" pitchFamily="34" charset="0"/>
              <a:buChar char="•"/>
            </a:pPr>
            <a:r>
              <a:rPr lang="en-US" altLang="lv-LV" sz="1600" dirty="0">
                <a:solidFill>
                  <a:schemeClr val="tx1"/>
                </a:solidFill>
                <a:latin typeface="+mn-lt"/>
                <a:cs typeface="+mn-cs"/>
              </a:rPr>
              <a:t>- a charity concert «War Children» on 6 July 2015 </a:t>
            </a:r>
            <a:r>
              <a:rPr lang="en-US" altLang="lv-LV" sz="1600" dirty="0" err="1">
                <a:solidFill>
                  <a:schemeClr val="tx1"/>
                </a:solidFill>
                <a:latin typeface="+mn-lt"/>
                <a:cs typeface="+mn-cs"/>
              </a:rPr>
              <a:t>Dzintaru</a:t>
            </a:r>
            <a:r>
              <a:rPr lang="en-US" altLang="lv-LV" sz="1600" dirty="0">
                <a:solidFill>
                  <a:schemeClr val="tx1"/>
                </a:solidFill>
                <a:latin typeface="+mn-lt"/>
                <a:cs typeface="+mn-cs"/>
              </a:rPr>
              <a:t> concert hall.</a:t>
            </a:r>
          </a:p>
          <a:p>
            <a:pPr indent="-228600" eaLnBrk="1" hangingPunct="1">
              <a:lnSpc>
                <a:spcPct val="90000"/>
              </a:lnSpc>
              <a:spcAft>
                <a:spcPts val="600"/>
              </a:spcAft>
              <a:buFont typeface="Arial" panose="020B0604020202020204" pitchFamily="34" charset="0"/>
              <a:buChar char="•"/>
            </a:pPr>
            <a:r>
              <a:rPr lang="en-US" altLang="lv-LV" sz="1600" b="1" dirty="0">
                <a:solidFill>
                  <a:schemeClr val="tx1"/>
                </a:solidFill>
                <a:latin typeface="+mn-lt"/>
                <a:cs typeface="+mn-cs"/>
              </a:rPr>
              <a:t>Donated: </a:t>
            </a:r>
            <a:r>
              <a:rPr lang="lv-LV" altLang="lv-LV" sz="1600" b="1" dirty="0">
                <a:solidFill>
                  <a:schemeClr val="tx1"/>
                </a:solidFill>
                <a:latin typeface="+mn-lt"/>
                <a:cs typeface="+mn-cs"/>
              </a:rPr>
              <a:t>110</a:t>
            </a:r>
            <a:r>
              <a:rPr lang="en-US" altLang="lv-LV" sz="1600" b="1" dirty="0">
                <a:solidFill>
                  <a:schemeClr val="tx1"/>
                </a:solidFill>
                <a:latin typeface="+mn-lt"/>
                <a:cs typeface="+mn-cs"/>
              </a:rPr>
              <a:t> </a:t>
            </a:r>
            <a:r>
              <a:rPr lang="lv-LV" altLang="lv-LV" sz="1600" b="1" dirty="0">
                <a:solidFill>
                  <a:schemeClr val="tx1"/>
                </a:solidFill>
                <a:latin typeface="+mn-lt"/>
                <a:cs typeface="+mn-cs"/>
              </a:rPr>
              <a:t>00</a:t>
            </a:r>
            <a:r>
              <a:rPr lang="en-US" altLang="lv-LV" sz="1600" b="1" dirty="0">
                <a:solidFill>
                  <a:schemeClr val="tx1"/>
                </a:solidFill>
                <a:latin typeface="+mn-lt"/>
                <a:cs typeface="+mn-cs"/>
              </a:rPr>
              <a:t>0 €</a:t>
            </a:r>
          </a:p>
          <a:p>
            <a:pPr indent="-228600" eaLnBrk="1" hangingPunct="1">
              <a:lnSpc>
                <a:spcPct val="90000"/>
              </a:lnSpc>
              <a:spcAft>
                <a:spcPts val="600"/>
              </a:spcAft>
              <a:buFont typeface="Arial" panose="020B0604020202020204" pitchFamily="34" charset="0"/>
              <a:buChar char="•"/>
            </a:pPr>
            <a:r>
              <a:rPr lang="en-US" altLang="lv-LV" sz="1600" dirty="0">
                <a:solidFill>
                  <a:schemeClr val="tx1"/>
                </a:solidFill>
                <a:latin typeface="+mn-lt"/>
                <a:cs typeface="+mn-cs"/>
              </a:rPr>
              <a:t>Latvian Rotary clubs within the charity received 4 Ukrainian groups of children</a:t>
            </a:r>
          </a:p>
        </p:txBody>
      </p:sp>
      <p:pic>
        <p:nvPicPr>
          <p:cNvPr id="4" name="Picture 3">
            <a:extLst>
              <a:ext uri="{FF2B5EF4-FFF2-40B4-BE49-F238E27FC236}">
                <a16:creationId xmlns:a16="http://schemas.microsoft.com/office/drawing/2014/main" id="{BCB7EAEB-86E9-6A65-CF5C-1CAB498D7752}"/>
              </a:ext>
            </a:extLst>
          </p:cNvPr>
          <p:cNvPicPr>
            <a:picLocks noChangeAspect="1"/>
          </p:cNvPicPr>
          <p:nvPr/>
        </p:nvPicPr>
        <p:blipFill>
          <a:blip r:embed="rId6"/>
          <a:stretch>
            <a:fillRect/>
          </a:stretch>
        </p:blipFill>
        <p:spPr>
          <a:xfrm>
            <a:off x="10667150" y="185467"/>
            <a:ext cx="1373298" cy="65253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PRAXIS\Desktop\INDIJA\timthumb.php.jpg"/>
          <p:cNvPicPr>
            <a:picLocks noChangeAspect="1" noChangeArrowheads="1"/>
          </p:cNvPicPr>
          <p:nvPr/>
        </p:nvPicPr>
        <p:blipFill>
          <a:blip r:embed="rId2" cstate="print"/>
          <a:srcRect/>
          <a:stretch>
            <a:fillRect/>
          </a:stretch>
        </p:blipFill>
        <p:spPr bwMode="auto">
          <a:xfrm>
            <a:off x="10444681" y="0"/>
            <a:ext cx="1516267" cy="720080"/>
          </a:xfrm>
          <a:prstGeom prst="rect">
            <a:avLst/>
          </a:prstGeom>
          <a:noFill/>
          <a:ln w="9525">
            <a:noFill/>
            <a:miter lim="800000"/>
            <a:headEnd/>
            <a:tailEnd/>
          </a:ln>
        </p:spPr>
      </p:pic>
      <p:sp>
        <p:nvSpPr>
          <p:cNvPr id="3" name="Title 2"/>
          <p:cNvSpPr>
            <a:spLocks noGrp="1"/>
          </p:cNvSpPr>
          <p:nvPr>
            <p:ph type="title"/>
          </p:nvPr>
        </p:nvSpPr>
        <p:spPr>
          <a:xfrm>
            <a:off x="776614" y="548680"/>
            <a:ext cx="9434186" cy="720080"/>
          </a:xfrm>
        </p:spPr>
        <p:txBody>
          <a:bodyPr>
            <a:normAutofit fontScale="90000"/>
          </a:bodyPr>
          <a:lstStyle/>
          <a:p>
            <a:r>
              <a:rPr lang="lv-LV" dirty="0">
                <a:solidFill>
                  <a:schemeClr val="accent1">
                    <a:lumMod val="50000"/>
                  </a:schemeClr>
                </a:solidFill>
                <a:latin typeface="Trebuchet MS" pitchFamily="34" charset="0"/>
              </a:rPr>
              <a:t>Guntars </a:t>
            </a:r>
            <a:r>
              <a:rPr lang="lv-LV" dirty="0" err="1">
                <a:solidFill>
                  <a:schemeClr val="accent1">
                    <a:lumMod val="50000"/>
                  </a:schemeClr>
                </a:solidFill>
                <a:latin typeface="Trebuchet MS" pitchFamily="34" charset="0"/>
              </a:rPr>
              <a:t>and</a:t>
            </a:r>
            <a:r>
              <a:rPr lang="lv-LV" dirty="0">
                <a:solidFill>
                  <a:schemeClr val="accent1">
                    <a:lumMod val="50000"/>
                  </a:schemeClr>
                </a:solidFill>
                <a:latin typeface="Trebuchet MS" pitchFamily="34" charset="0"/>
              </a:rPr>
              <a:t> Benita, </a:t>
            </a:r>
            <a:r>
              <a:rPr lang="lv-LV" sz="3600" dirty="0">
                <a:solidFill>
                  <a:schemeClr val="accent1">
                    <a:lumMod val="50000"/>
                  </a:schemeClr>
                </a:solidFill>
                <a:latin typeface="Trebuchet MS" pitchFamily="34" charset="0"/>
              </a:rPr>
              <a:t>SALASPILS </a:t>
            </a:r>
            <a:r>
              <a:rPr lang="lv-LV" sz="3600" dirty="0" err="1">
                <a:solidFill>
                  <a:schemeClr val="accent1">
                    <a:lumMod val="50000"/>
                  </a:schemeClr>
                </a:solidFill>
                <a:latin typeface="Trebuchet MS" panose="020B0603020202020204" pitchFamily="34" charset="0"/>
              </a:rPr>
              <a:t>ROTARY</a:t>
            </a:r>
            <a:r>
              <a:rPr lang="lv-LV" sz="3600" dirty="0">
                <a:solidFill>
                  <a:schemeClr val="accent1">
                    <a:lumMod val="50000"/>
                  </a:schemeClr>
                </a:solidFill>
                <a:latin typeface="Trebuchet MS" panose="020B0603020202020204" pitchFamily="34" charset="0"/>
              </a:rPr>
              <a:t> </a:t>
            </a:r>
            <a:r>
              <a:rPr lang="lv-LV" sz="3600" dirty="0" err="1">
                <a:solidFill>
                  <a:schemeClr val="accent1">
                    <a:lumMod val="50000"/>
                  </a:schemeClr>
                </a:solidFill>
                <a:latin typeface="Trebuchet MS" panose="020B0603020202020204" pitchFamily="34" charset="0"/>
              </a:rPr>
              <a:t>CLUB</a:t>
            </a:r>
            <a:r>
              <a:rPr lang="lv-LV" sz="3600" dirty="0">
                <a:solidFill>
                  <a:schemeClr val="accent1">
                    <a:lumMod val="50000"/>
                  </a:schemeClr>
                </a:solidFill>
                <a:latin typeface="Trebuchet MS" panose="020B0603020202020204" pitchFamily="34" charset="0"/>
              </a:rPr>
              <a:t> </a:t>
            </a:r>
          </a:p>
        </p:txBody>
      </p:sp>
      <p:sp>
        <p:nvSpPr>
          <p:cNvPr id="4" name="Content Placeholder 3"/>
          <p:cNvSpPr>
            <a:spLocks noGrp="1"/>
          </p:cNvSpPr>
          <p:nvPr>
            <p:ph idx="1"/>
          </p:nvPr>
        </p:nvSpPr>
        <p:spPr>
          <a:xfrm>
            <a:off x="4409162" y="2705622"/>
            <a:ext cx="5035463" cy="2739602"/>
          </a:xfrm>
        </p:spPr>
        <p:txBody>
          <a:bodyPr/>
          <a:lstStyle/>
          <a:p>
            <a:endParaRPr lang="lv-LV" dirty="0"/>
          </a:p>
        </p:txBody>
      </p:sp>
      <p:pic>
        <p:nvPicPr>
          <p:cNvPr id="4098" name="Picture 2" descr="C:\Users\user\AppData\Local\Microsoft\Windows Live Mail\WLMDSS.tmp\WLM1868.tmp\IMG_8678.JPG"/>
          <p:cNvPicPr>
            <a:picLocks noChangeAspect="1" noChangeArrowheads="1"/>
          </p:cNvPicPr>
          <p:nvPr/>
        </p:nvPicPr>
        <p:blipFill>
          <a:blip r:embed="rId3" cstate="print"/>
          <a:srcRect/>
          <a:stretch>
            <a:fillRect/>
          </a:stretch>
        </p:blipFill>
        <p:spPr bwMode="auto">
          <a:xfrm>
            <a:off x="1947737" y="1480830"/>
            <a:ext cx="8496944" cy="5424602"/>
          </a:xfrm>
          <a:prstGeom prst="rect">
            <a:avLst/>
          </a:prstGeom>
          <a:noFill/>
        </p:spPr>
      </p:pic>
    </p:spTree>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dirty="0">
                <a:solidFill>
                  <a:schemeClr val="accent1">
                    <a:lumMod val="50000"/>
                  </a:schemeClr>
                </a:solidFill>
              </a:rPr>
              <a:t>Guntars </a:t>
            </a:r>
            <a:r>
              <a:rPr lang="lv-LV" dirty="0" err="1">
                <a:solidFill>
                  <a:schemeClr val="accent1">
                    <a:lumMod val="50000"/>
                  </a:schemeClr>
                </a:solidFill>
              </a:rPr>
              <a:t>Kniksts</a:t>
            </a:r>
            <a:r>
              <a:rPr lang="lv-LV" dirty="0">
                <a:solidFill>
                  <a:schemeClr val="accent1">
                    <a:lumMod val="50000"/>
                  </a:schemeClr>
                </a:solidFill>
              </a:rPr>
              <a:t> un Benita </a:t>
            </a:r>
            <a:r>
              <a:rPr lang="lv-LV" dirty="0" err="1">
                <a:solidFill>
                  <a:schemeClr val="accent1">
                    <a:lumMod val="50000"/>
                  </a:schemeClr>
                </a:solidFill>
              </a:rPr>
              <a:t>Kniksta</a:t>
            </a:r>
            <a:endParaRPr lang="lv-LV" dirty="0">
              <a:solidFill>
                <a:schemeClr val="accent1">
                  <a:lumMod val="50000"/>
                </a:schemeClr>
              </a:solidFill>
            </a:endParaRPr>
          </a:p>
        </p:txBody>
      </p:sp>
      <p:sp>
        <p:nvSpPr>
          <p:cNvPr id="3" name="Content Placeholder 2"/>
          <p:cNvSpPr>
            <a:spLocks noGrp="1"/>
          </p:cNvSpPr>
          <p:nvPr>
            <p:ph idx="1"/>
          </p:nvPr>
        </p:nvSpPr>
        <p:spPr>
          <a:xfrm>
            <a:off x="838200" y="1864499"/>
            <a:ext cx="10515600" cy="4351338"/>
          </a:xfrm>
        </p:spPr>
        <p:txBody>
          <a:bodyPr>
            <a:normAutofit fontScale="77500" lnSpcReduction="20000"/>
          </a:bodyPr>
          <a:lstStyle/>
          <a:p>
            <a:r>
              <a:rPr lang="en-US" b="1" dirty="0" err="1">
                <a:solidFill>
                  <a:schemeClr val="accent1">
                    <a:lumMod val="50000"/>
                  </a:schemeClr>
                </a:solidFill>
              </a:rPr>
              <a:t>Guntars</a:t>
            </a:r>
            <a:r>
              <a:rPr lang="en-US" b="1" dirty="0">
                <a:solidFill>
                  <a:schemeClr val="accent1">
                    <a:lumMod val="50000"/>
                  </a:schemeClr>
                </a:solidFill>
              </a:rPr>
              <a:t> </a:t>
            </a:r>
            <a:r>
              <a:rPr lang="en-US" b="1" dirty="0" err="1">
                <a:solidFill>
                  <a:schemeClr val="accent1">
                    <a:lumMod val="50000"/>
                  </a:schemeClr>
                </a:solidFill>
              </a:rPr>
              <a:t>Kniksts</a:t>
            </a:r>
            <a:r>
              <a:rPr lang="en-US" b="1" dirty="0">
                <a:solidFill>
                  <a:schemeClr val="accent1">
                    <a:lumMod val="50000"/>
                  </a:schemeClr>
                </a:solidFill>
              </a:rPr>
              <a:t> </a:t>
            </a:r>
            <a:endParaRPr lang="lv-LV" dirty="0">
              <a:solidFill>
                <a:schemeClr val="accent1">
                  <a:lumMod val="50000"/>
                </a:schemeClr>
              </a:solidFill>
            </a:endParaRPr>
          </a:p>
          <a:p>
            <a:r>
              <a:rPr lang="en-US" dirty="0" err="1">
                <a:solidFill>
                  <a:schemeClr val="accent1">
                    <a:lumMod val="50000"/>
                  </a:schemeClr>
                </a:solidFill>
              </a:rPr>
              <a:t>Salaspils</a:t>
            </a:r>
            <a:r>
              <a:rPr lang="en-US" dirty="0">
                <a:solidFill>
                  <a:schemeClr val="accent1">
                    <a:lumMod val="50000"/>
                  </a:schemeClr>
                </a:solidFill>
              </a:rPr>
              <a:t> RC, Governor</a:t>
            </a:r>
            <a:r>
              <a:rPr lang="lv-LV" dirty="0">
                <a:solidFill>
                  <a:schemeClr val="accent1">
                    <a:lumMod val="50000"/>
                  </a:schemeClr>
                </a:solidFill>
              </a:rPr>
              <a:t> </a:t>
            </a:r>
          </a:p>
          <a:p>
            <a:r>
              <a:rPr lang="en-US" dirty="0">
                <a:solidFill>
                  <a:schemeClr val="accent1">
                    <a:lumMod val="50000"/>
                  </a:schemeClr>
                </a:solidFill>
              </a:rPr>
              <a:t>Rotarian since 2006, Club president 2008-2009, District </a:t>
            </a:r>
            <a:r>
              <a:rPr lang="en-US" dirty="0" err="1">
                <a:solidFill>
                  <a:schemeClr val="accent1">
                    <a:lumMod val="50000"/>
                  </a:schemeClr>
                </a:solidFill>
              </a:rPr>
              <a:t>RYLA</a:t>
            </a:r>
            <a:r>
              <a:rPr lang="en-US" dirty="0">
                <a:solidFill>
                  <a:schemeClr val="accent1">
                    <a:lumMod val="50000"/>
                  </a:schemeClr>
                </a:solidFill>
              </a:rPr>
              <a:t> coordinator in Latvia 2011-2016</a:t>
            </a:r>
            <a:endParaRPr lang="lv-LV" dirty="0">
              <a:solidFill>
                <a:schemeClr val="accent1">
                  <a:lumMod val="50000"/>
                </a:schemeClr>
              </a:solidFill>
            </a:endParaRPr>
          </a:p>
          <a:p>
            <a:r>
              <a:rPr lang="en-US" dirty="0">
                <a:solidFill>
                  <a:schemeClr val="accent1">
                    <a:lumMod val="50000"/>
                  </a:schemeClr>
                </a:solidFill>
              </a:rPr>
              <a:t>Education – engineer, MBA degree</a:t>
            </a:r>
            <a:endParaRPr lang="lv-LV" dirty="0">
              <a:solidFill>
                <a:schemeClr val="accent1">
                  <a:lumMod val="50000"/>
                </a:schemeClr>
              </a:solidFill>
            </a:endParaRPr>
          </a:p>
          <a:p>
            <a:r>
              <a:rPr lang="en-US" dirty="0" err="1">
                <a:solidFill>
                  <a:schemeClr val="accent1">
                    <a:lumMod val="50000"/>
                  </a:schemeClr>
                </a:solidFill>
              </a:rPr>
              <a:t>Occupatio</a:t>
            </a:r>
            <a:r>
              <a:rPr lang="lv-LV" dirty="0">
                <a:solidFill>
                  <a:schemeClr val="accent1">
                    <a:lumMod val="50000"/>
                  </a:schemeClr>
                </a:solidFill>
              </a:rPr>
              <a:t>n: </a:t>
            </a:r>
            <a:r>
              <a:rPr lang="en-US" dirty="0">
                <a:solidFill>
                  <a:schemeClr val="accent1">
                    <a:lumMod val="50000"/>
                  </a:schemeClr>
                </a:solidFill>
              </a:rPr>
              <a:t>Deputy Mayor of </a:t>
            </a:r>
            <a:r>
              <a:rPr lang="en-US" dirty="0" err="1">
                <a:solidFill>
                  <a:schemeClr val="accent1">
                    <a:lumMod val="50000"/>
                  </a:schemeClr>
                </a:solidFill>
              </a:rPr>
              <a:t>Garkalne</a:t>
            </a:r>
            <a:r>
              <a:rPr lang="en-US" dirty="0">
                <a:solidFill>
                  <a:schemeClr val="accent1">
                    <a:lumMod val="50000"/>
                  </a:schemeClr>
                </a:solidFill>
              </a:rPr>
              <a:t> County Council </a:t>
            </a:r>
            <a:endParaRPr lang="lv-LV" dirty="0">
              <a:solidFill>
                <a:schemeClr val="accent1">
                  <a:lumMod val="50000"/>
                </a:schemeClr>
              </a:solidFill>
            </a:endParaRPr>
          </a:p>
          <a:p>
            <a:r>
              <a:rPr lang="en-US" dirty="0">
                <a:solidFill>
                  <a:schemeClr val="accent1">
                    <a:lumMod val="50000"/>
                  </a:schemeClr>
                </a:solidFill>
              </a:rPr>
              <a:t>Spending my free time playing in a rock band and enjoying live music</a:t>
            </a:r>
            <a:endParaRPr lang="lv-LV" dirty="0">
              <a:solidFill>
                <a:schemeClr val="accent1">
                  <a:lumMod val="50000"/>
                </a:schemeClr>
              </a:solidFill>
            </a:endParaRPr>
          </a:p>
          <a:p>
            <a:r>
              <a:rPr lang="en-US" b="1" dirty="0">
                <a:solidFill>
                  <a:schemeClr val="accent1">
                    <a:lumMod val="50000"/>
                  </a:schemeClr>
                </a:solidFill>
              </a:rPr>
              <a:t>Benita </a:t>
            </a:r>
            <a:r>
              <a:rPr lang="en-US" b="1" dirty="0" err="1">
                <a:solidFill>
                  <a:schemeClr val="accent1">
                    <a:lumMod val="50000"/>
                  </a:schemeClr>
                </a:solidFill>
              </a:rPr>
              <a:t>Knikste</a:t>
            </a:r>
            <a:endParaRPr lang="lv-LV" dirty="0">
              <a:solidFill>
                <a:schemeClr val="accent1">
                  <a:lumMod val="50000"/>
                </a:schemeClr>
              </a:solidFill>
            </a:endParaRPr>
          </a:p>
          <a:p>
            <a:r>
              <a:rPr lang="en-US" dirty="0">
                <a:solidFill>
                  <a:schemeClr val="accent1">
                    <a:lumMod val="50000"/>
                  </a:schemeClr>
                </a:solidFill>
              </a:rPr>
              <a:t>Education – Bachelor of Business Administration </a:t>
            </a:r>
            <a:endParaRPr lang="lv-LV" dirty="0">
              <a:solidFill>
                <a:schemeClr val="accent1">
                  <a:lumMod val="50000"/>
                </a:schemeClr>
              </a:solidFill>
            </a:endParaRPr>
          </a:p>
          <a:p>
            <a:r>
              <a:rPr lang="en-US" dirty="0">
                <a:solidFill>
                  <a:schemeClr val="accent1">
                    <a:lumMod val="50000"/>
                  </a:schemeClr>
                </a:solidFill>
              </a:rPr>
              <a:t>Occupation – accountant in insurance company</a:t>
            </a:r>
            <a:endParaRPr lang="lv-LV" dirty="0">
              <a:solidFill>
                <a:schemeClr val="accent1">
                  <a:lumMod val="50000"/>
                </a:schemeClr>
              </a:solidFill>
            </a:endParaRPr>
          </a:p>
          <a:p>
            <a:r>
              <a:rPr lang="en-US" dirty="0">
                <a:solidFill>
                  <a:schemeClr val="accent1">
                    <a:lumMod val="50000"/>
                  </a:schemeClr>
                </a:solidFill>
              </a:rPr>
              <a:t>Enjoy folk dancing and traditional Latvian sauna</a:t>
            </a:r>
            <a:endParaRPr lang="lv-LV" dirty="0">
              <a:solidFill>
                <a:schemeClr val="accent1">
                  <a:lumMod val="50000"/>
                </a:schemeClr>
              </a:solidFill>
            </a:endParaRPr>
          </a:p>
          <a:p>
            <a:r>
              <a:rPr lang="en-US" dirty="0">
                <a:solidFill>
                  <a:schemeClr val="accent1">
                    <a:lumMod val="50000"/>
                  </a:schemeClr>
                </a:solidFill>
              </a:rPr>
              <a:t>Our family has 3 daughters</a:t>
            </a:r>
            <a:endParaRPr lang="lv-LV" dirty="0"/>
          </a:p>
        </p:txBody>
      </p:sp>
      <p:pic>
        <p:nvPicPr>
          <p:cNvPr id="4" name="Picture 2" descr="C:\Users\PRAXIS\Desktop\INDIJA\timthumb.php.jpg"/>
          <p:cNvPicPr>
            <a:picLocks noChangeAspect="1" noChangeArrowheads="1"/>
          </p:cNvPicPr>
          <p:nvPr/>
        </p:nvPicPr>
        <p:blipFill>
          <a:blip r:embed="rId2" cstate="print"/>
          <a:srcRect/>
          <a:stretch>
            <a:fillRect/>
          </a:stretch>
        </p:blipFill>
        <p:spPr bwMode="auto">
          <a:xfrm>
            <a:off x="9849555" y="214962"/>
            <a:ext cx="1962821" cy="932150"/>
          </a:xfrm>
          <a:prstGeom prst="rect">
            <a:avLst/>
          </a:prstGeom>
          <a:noFill/>
          <a:ln w="9525">
            <a:noFill/>
            <a:miter lim="800000"/>
            <a:headEnd/>
            <a:tailEnd/>
          </a:ln>
        </p:spPr>
      </p:pic>
    </p:spTree>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D8BAF-7458-71D6-5A12-B902670FC4CC}"/>
              </a:ext>
            </a:extLst>
          </p:cNvPr>
          <p:cNvSpPr>
            <a:spLocks noGrp="1"/>
          </p:cNvSpPr>
          <p:nvPr>
            <p:ph type="title"/>
          </p:nvPr>
        </p:nvSpPr>
        <p:spPr/>
        <p:txBody>
          <a:bodyPr/>
          <a:lstStyle/>
          <a:p>
            <a:pPr algn="ctr"/>
            <a:r>
              <a:rPr lang="lv-LV" dirty="0"/>
              <a:t> Guntars </a:t>
            </a:r>
            <a:r>
              <a:rPr lang="lv-LV" dirty="0" err="1"/>
              <a:t>Kniksts</a:t>
            </a:r>
            <a:r>
              <a:rPr lang="lv-LV" dirty="0"/>
              <a:t> - </a:t>
            </a:r>
            <a:r>
              <a:rPr lang="lv-LV" dirty="0" err="1"/>
              <a:t>district</a:t>
            </a:r>
            <a:r>
              <a:rPr lang="lv-LV" dirty="0"/>
              <a:t> 2410 </a:t>
            </a:r>
            <a:br>
              <a:rPr lang="lv-LV" dirty="0"/>
            </a:br>
            <a:r>
              <a:rPr lang="lv-LV" dirty="0" err="1"/>
              <a:t>Governor</a:t>
            </a:r>
            <a:r>
              <a:rPr lang="lv-LV" dirty="0"/>
              <a:t> </a:t>
            </a:r>
            <a:r>
              <a:rPr lang="lv-LV" dirty="0" err="1"/>
              <a:t>DG</a:t>
            </a:r>
            <a:r>
              <a:rPr lang="lv-LV" dirty="0"/>
              <a:t> 2022/23</a:t>
            </a:r>
          </a:p>
        </p:txBody>
      </p:sp>
      <p:sp>
        <p:nvSpPr>
          <p:cNvPr id="3" name="Content Placeholder 2">
            <a:extLst>
              <a:ext uri="{FF2B5EF4-FFF2-40B4-BE49-F238E27FC236}">
                <a16:creationId xmlns:a16="http://schemas.microsoft.com/office/drawing/2014/main" id="{A78D29B4-8E99-029B-6CFF-A87CD3151141}"/>
              </a:ext>
            </a:extLst>
          </p:cNvPr>
          <p:cNvSpPr>
            <a:spLocks noGrp="1"/>
          </p:cNvSpPr>
          <p:nvPr>
            <p:ph idx="1"/>
          </p:nvPr>
        </p:nvSpPr>
        <p:spPr/>
        <p:txBody>
          <a:bodyPr/>
          <a:lstStyle/>
          <a:p>
            <a:endParaRPr lang="lv-LV" dirty="0"/>
          </a:p>
        </p:txBody>
      </p:sp>
    </p:spTree>
    <p:extLst>
      <p:ext uri="{BB962C8B-B14F-4D97-AF65-F5344CB8AC3E}">
        <p14:creationId xmlns:p14="http://schemas.microsoft.com/office/powerpoint/2010/main" val="15401736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704088"/>
            <a:ext cx="8229600" cy="708688"/>
          </a:xfrm>
        </p:spPr>
        <p:txBody>
          <a:bodyPr>
            <a:normAutofit/>
          </a:bodyPr>
          <a:lstStyle/>
          <a:p>
            <a:r>
              <a:rPr lang="lv-LV" sz="3200" dirty="0">
                <a:solidFill>
                  <a:schemeClr val="accent1">
                    <a:lumMod val="50000"/>
                  </a:schemeClr>
                </a:solidFill>
                <a:latin typeface="Trebuchet MS" pitchFamily="34" charset="0"/>
              </a:rPr>
              <a:t>Guntars </a:t>
            </a:r>
            <a:r>
              <a:rPr lang="lv-LV" sz="3200" dirty="0" err="1">
                <a:solidFill>
                  <a:schemeClr val="accent1">
                    <a:lumMod val="50000"/>
                  </a:schemeClr>
                </a:solidFill>
                <a:latin typeface="Trebuchet MS" pitchFamily="34" charset="0"/>
              </a:rPr>
              <a:t>Kniksts</a:t>
            </a:r>
            <a:r>
              <a:rPr lang="lv-LV" sz="3200" dirty="0">
                <a:solidFill>
                  <a:schemeClr val="accent1">
                    <a:lumMod val="50000"/>
                  </a:schemeClr>
                </a:solidFill>
                <a:latin typeface="Trebuchet MS" pitchFamily="34" charset="0"/>
              </a:rPr>
              <a:t>, </a:t>
            </a:r>
            <a:r>
              <a:rPr lang="lv-LV" sz="3200" dirty="0" err="1">
                <a:solidFill>
                  <a:schemeClr val="accent1">
                    <a:lumMod val="50000"/>
                  </a:schemeClr>
                </a:solidFill>
                <a:latin typeface="Trebuchet MS" pitchFamily="34" charset="0"/>
              </a:rPr>
              <a:t>Rotary</a:t>
            </a:r>
            <a:r>
              <a:rPr lang="lv-LV" sz="3200" dirty="0">
                <a:solidFill>
                  <a:schemeClr val="accent1">
                    <a:lumMod val="50000"/>
                  </a:schemeClr>
                </a:solidFill>
                <a:latin typeface="Trebuchet MS" pitchFamily="34" charset="0"/>
              </a:rPr>
              <a:t> </a:t>
            </a:r>
            <a:r>
              <a:rPr lang="lv-LV" sz="3200" dirty="0" err="1">
                <a:solidFill>
                  <a:schemeClr val="accent1">
                    <a:lumMod val="50000"/>
                  </a:schemeClr>
                </a:solidFill>
                <a:latin typeface="Trebuchet MS" pitchFamily="34" charset="0"/>
              </a:rPr>
              <a:t>club</a:t>
            </a:r>
            <a:r>
              <a:rPr lang="lv-LV" sz="3200" dirty="0">
                <a:solidFill>
                  <a:schemeClr val="accent1">
                    <a:lumMod val="50000"/>
                  </a:schemeClr>
                </a:solidFill>
                <a:latin typeface="Trebuchet MS" pitchFamily="34" charset="0"/>
              </a:rPr>
              <a:t> </a:t>
            </a:r>
            <a:r>
              <a:rPr lang="lv-LV" sz="3200" dirty="0" err="1">
                <a:solidFill>
                  <a:schemeClr val="accent1">
                    <a:lumMod val="50000"/>
                  </a:schemeClr>
                </a:solidFill>
                <a:latin typeface="Trebuchet MS" pitchFamily="34" charset="0"/>
              </a:rPr>
              <a:t>meeting</a:t>
            </a:r>
            <a:r>
              <a:rPr lang="lv-LV" sz="3200" dirty="0">
                <a:solidFill>
                  <a:schemeClr val="accent1">
                    <a:lumMod val="50000"/>
                  </a:schemeClr>
                </a:solidFill>
                <a:latin typeface="Trebuchet MS" pitchFamily="34" charset="0"/>
              </a:rPr>
              <a:t> </a:t>
            </a:r>
          </a:p>
        </p:txBody>
      </p:sp>
      <p:pic>
        <p:nvPicPr>
          <p:cNvPr id="4" name="Picture 2" descr="C:\Users\PRAXIS\Desktop\INDIJA\timthumb.php.jpg"/>
          <p:cNvPicPr>
            <a:picLocks noChangeAspect="1" noChangeArrowheads="1"/>
          </p:cNvPicPr>
          <p:nvPr/>
        </p:nvPicPr>
        <p:blipFill>
          <a:blip r:embed="rId2" cstate="print"/>
          <a:srcRect/>
          <a:stretch>
            <a:fillRect/>
          </a:stretch>
        </p:blipFill>
        <p:spPr bwMode="auto">
          <a:xfrm>
            <a:off x="9926984" y="480626"/>
            <a:ext cx="1962821" cy="932150"/>
          </a:xfrm>
          <a:prstGeom prst="rect">
            <a:avLst/>
          </a:prstGeom>
          <a:noFill/>
          <a:ln w="9525">
            <a:noFill/>
            <a:miter lim="800000"/>
            <a:headEnd/>
            <a:tailEnd/>
          </a:ln>
        </p:spPr>
      </p:pic>
      <p:pic>
        <p:nvPicPr>
          <p:cNvPr id="2050" name="Picture 2" descr="C:\Users\user\AppData\Local\Microsoft\Windows Live Mail\WLMDSS.tmp\WLMFB17.tmp\IMG_4776.jpg"/>
          <p:cNvPicPr>
            <a:picLocks noGrp="1" noChangeAspect="1" noChangeArrowheads="1"/>
          </p:cNvPicPr>
          <p:nvPr>
            <p:ph idx="1"/>
          </p:nvPr>
        </p:nvPicPr>
        <p:blipFill>
          <a:blip r:embed="rId3" cstate="print"/>
          <a:srcRect/>
          <a:stretch>
            <a:fillRect/>
          </a:stretch>
        </p:blipFill>
        <p:spPr bwMode="auto">
          <a:xfrm>
            <a:off x="2701528" y="1600201"/>
            <a:ext cx="6788945" cy="4525963"/>
          </a:xfrm>
          <a:prstGeom prst="rect">
            <a:avLst/>
          </a:prstGeom>
          <a:noFill/>
        </p:spPr>
      </p:pic>
    </p:spTree>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97BCBE21-E594-4306-86EC-CF08DCDF7037}"/>
              </a:ext>
            </a:extLst>
          </p:cNvPr>
          <p:cNvSpPr txBox="1">
            <a:spLocks noChangeArrowheads="1"/>
          </p:cNvSpPr>
          <p:nvPr/>
        </p:nvSpPr>
        <p:spPr>
          <a:xfrm>
            <a:off x="5076497" y="898633"/>
            <a:ext cx="6794936" cy="4225160"/>
          </a:xfrm>
          <a:prstGeom prst="rect">
            <a:avLst/>
          </a:prstGeom>
          <a:ln>
            <a:miter lim="800000"/>
            <a:headEnd/>
            <a:tailEnd/>
          </a:ln>
        </p:spPr>
        <p:txBody>
          <a:bodyP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lv-LV" sz="4000" b="1" dirty="0">
                <a:effectLst>
                  <a:outerShdw blurRad="38100" dist="38100" dir="2700000" algn="tl">
                    <a:srgbClr val="000000">
                      <a:alpha val="43137"/>
                    </a:srgbClr>
                  </a:outerShdw>
                </a:effectLst>
                <a:latin typeface="+mn-lt"/>
              </a:rPr>
              <a:t>MAIJA LINE</a:t>
            </a:r>
          </a:p>
          <a:p>
            <a:pPr>
              <a:defRPr/>
            </a:pPr>
            <a:r>
              <a:rPr lang="lv-LV" sz="3200" dirty="0" err="1">
                <a:effectLst>
                  <a:outerShdw blurRad="38100" dist="38100" dir="2700000" algn="tl">
                    <a:srgbClr val="000000">
                      <a:alpha val="43137"/>
                    </a:srgbClr>
                  </a:outerShdw>
                </a:effectLst>
                <a:latin typeface="+mn-lt"/>
              </a:rPr>
              <a:t>Rotary</a:t>
            </a:r>
            <a:r>
              <a:rPr lang="lv-LV" sz="3200" dirty="0">
                <a:effectLst>
                  <a:outerShdw blurRad="38100" dist="38100" dir="2700000" algn="tl">
                    <a:srgbClr val="000000">
                      <a:alpha val="43137"/>
                    </a:srgbClr>
                  </a:outerShdw>
                </a:effectLst>
                <a:latin typeface="+mn-lt"/>
              </a:rPr>
              <a:t> </a:t>
            </a:r>
            <a:r>
              <a:rPr lang="lv-LV" sz="3200" dirty="0" err="1">
                <a:effectLst>
                  <a:outerShdw blurRad="38100" dist="38100" dir="2700000" algn="tl">
                    <a:srgbClr val="000000">
                      <a:alpha val="43137"/>
                    </a:srgbClr>
                  </a:outerShdw>
                </a:effectLst>
                <a:latin typeface="+mn-lt"/>
              </a:rPr>
              <a:t>Club</a:t>
            </a:r>
            <a:r>
              <a:rPr lang="lv-LV" sz="3200" dirty="0">
                <a:effectLst>
                  <a:outerShdw blurRad="38100" dist="38100" dir="2700000" algn="tl">
                    <a:srgbClr val="000000">
                      <a:alpha val="43137"/>
                    </a:srgbClr>
                  </a:outerShdw>
                </a:effectLst>
                <a:latin typeface="+mn-lt"/>
              </a:rPr>
              <a:t> </a:t>
            </a:r>
            <a:r>
              <a:rPr lang="lv-LV" sz="3200" dirty="0" err="1">
                <a:effectLst>
                  <a:outerShdw blurRad="38100" dist="38100" dir="2700000" algn="tl">
                    <a:srgbClr val="000000">
                      <a:alpha val="43137"/>
                    </a:srgbClr>
                  </a:outerShdw>
                </a:effectLst>
                <a:latin typeface="+mn-lt"/>
              </a:rPr>
              <a:t>of</a:t>
            </a:r>
            <a:r>
              <a:rPr lang="lv-LV" sz="3200" dirty="0">
                <a:effectLst>
                  <a:outerShdw blurRad="38100" dist="38100" dir="2700000" algn="tl">
                    <a:srgbClr val="000000">
                      <a:alpha val="43137"/>
                    </a:srgbClr>
                  </a:outerShdw>
                </a:effectLst>
                <a:latin typeface="+mn-lt"/>
              </a:rPr>
              <a:t> </a:t>
            </a:r>
            <a:r>
              <a:rPr lang="lv-LV" sz="3200" dirty="0" err="1">
                <a:effectLst>
                  <a:outerShdw blurRad="38100" dist="38100" dir="2700000" algn="tl">
                    <a:srgbClr val="000000">
                      <a:alpha val="43137"/>
                    </a:srgbClr>
                  </a:outerShdw>
                </a:effectLst>
                <a:latin typeface="+mn-lt"/>
              </a:rPr>
              <a:t>Riga</a:t>
            </a:r>
            <a:r>
              <a:rPr lang="lv-LV" sz="3200" dirty="0">
                <a:effectLst>
                  <a:outerShdw blurRad="38100" dist="38100" dir="2700000" algn="tl">
                    <a:srgbClr val="000000">
                      <a:alpha val="43137"/>
                    </a:srgbClr>
                  </a:outerShdw>
                </a:effectLst>
                <a:latin typeface="+mn-lt"/>
              </a:rPr>
              <a:t> </a:t>
            </a:r>
            <a:r>
              <a:rPr lang="lv-LV" sz="3200" dirty="0" err="1">
                <a:effectLst>
                  <a:outerShdw blurRad="38100" dist="38100" dir="2700000" algn="tl">
                    <a:srgbClr val="000000">
                      <a:alpha val="43137"/>
                    </a:srgbClr>
                  </a:outerShdw>
                </a:effectLst>
                <a:latin typeface="+mn-lt"/>
              </a:rPr>
              <a:t>Ridzene</a:t>
            </a:r>
            <a:br>
              <a:rPr lang="lv-LV" sz="2800" dirty="0">
                <a:effectLst>
                  <a:outerShdw blurRad="38100" dist="38100" dir="2700000" algn="tl">
                    <a:srgbClr val="000000">
                      <a:alpha val="43137"/>
                    </a:srgbClr>
                  </a:outerShdw>
                </a:effectLst>
                <a:latin typeface="+mn-lt"/>
              </a:rPr>
            </a:br>
            <a:endParaRPr lang="lv-LV" sz="2400" dirty="0">
              <a:effectLst>
                <a:outerShdw blurRad="38100" dist="38100" dir="2700000" algn="tl">
                  <a:srgbClr val="000000">
                    <a:alpha val="43137"/>
                  </a:srgbClr>
                </a:outerShdw>
              </a:effectLst>
              <a:latin typeface="+mn-lt"/>
            </a:endParaRPr>
          </a:p>
          <a:p>
            <a:pPr>
              <a:defRPr/>
            </a:pPr>
            <a:r>
              <a:rPr lang="lv-LV" altLang="lv-LV" sz="2400" dirty="0">
                <a:effectLst>
                  <a:outerShdw blurRad="38100" dist="38100" dir="2700000" algn="tl">
                    <a:srgbClr val="000000">
                      <a:alpha val="43137"/>
                    </a:srgbClr>
                  </a:outerShdw>
                </a:effectLst>
                <a:latin typeface="+mn-lt"/>
              </a:rPr>
              <a:t>-</a:t>
            </a:r>
            <a:r>
              <a:rPr lang="lv-LV" altLang="lv-LV" sz="2600" dirty="0" err="1">
                <a:latin typeface="+mn-lt"/>
              </a:rPr>
              <a:t>Member</a:t>
            </a:r>
            <a:r>
              <a:rPr lang="lv-LV" altLang="lv-LV" sz="2600" dirty="0">
                <a:latin typeface="+mn-lt"/>
              </a:rPr>
              <a:t> </a:t>
            </a:r>
            <a:r>
              <a:rPr lang="lv-LV" altLang="lv-LV" sz="2600" dirty="0" err="1">
                <a:latin typeface="+mn-lt"/>
              </a:rPr>
              <a:t>of</a:t>
            </a:r>
            <a:r>
              <a:rPr lang="lv-LV" altLang="lv-LV" sz="2600" dirty="0">
                <a:latin typeface="+mn-lt"/>
              </a:rPr>
              <a:t> </a:t>
            </a:r>
            <a:r>
              <a:rPr lang="lv-LV" altLang="lv-LV" sz="2600" dirty="0" err="1">
                <a:latin typeface="+mn-lt"/>
              </a:rPr>
              <a:t>the</a:t>
            </a:r>
            <a:r>
              <a:rPr lang="lv-LV" altLang="lv-LV" sz="2600" dirty="0">
                <a:latin typeface="+mn-lt"/>
              </a:rPr>
              <a:t> </a:t>
            </a:r>
            <a:r>
              <a:rPr lang="lv-LV" altLang="lv-LV" sz="2600" dirty="0" err="1">
                <a:latin typeface="+mn-lt"/>
              </a:rPr>
              <a:t>Club</a:t>
            </a:r>
            <a:r>
              <a:rPr lang="lv-LV" altLang="lv-LV" sz="2600" dirty="0">
                <a:latin typeface="+mn-lt"/>
              </a:rPr>
              <a:t> </a:t>
            </a:r>
            <a:r>
              <a:rPr lang="lv-LV" altLang="lv-LV" sz="2600" dirty="0" err="1">
                <a:latin typeface="+mn-lt"/>
              </a:rPr>
              <a:t>since</a:t>
            </a:r>
            <a:r>
              <a:rPr lang="lv-LV" altLang="lv-LV" sz="2600" dirty="0">
                <a:latin typeface="+mn-lt"/>
              </a:rPr>
              <a:t> 1996 (</a:t>
            </a:r>
            <a:r>
              <a:rPr lang="lv-LV" altLang="lv-LV" sz="2600" dirty="0" err="1">
                <a:latin typeface="+mn-lt"/>
              </a:rPr>
              <a:t>charter</a:t>
            </a:r>
            <a:r>
              <a:rPr lang="lv-LV" altLang="lv-LV" sz="2600" dirty="0">
                <a:latin typeface="+mn-lt"/>
              </a:rPr>
              <a:t> </a:t>
            </a:r>
            <a:r>
              <a:rPr lang="lv-LV" altLang="lv-LV" sz="2600" dirty="0" err="1">
                <a:latin typeface="+mn-lt"/>
              </a:rPr>
              <a:t>member</a:t>
            </a:r>
            <a:r>
              <a:rPr lang="lv-LV" altLang="lv-LV" sz="2600" dirty="0">
                <a:latin typeface="+mn-lt"/>
              </a:rPr>
              <a:t>)</a:t>
            </a:r>
          </a:p>
          <a:p>
            <a:pPr eaLnBrk="1" hangingPunct="1">
              <a:lnSpc>
                <a:spcPct val="90000"/>
              </a:lnSpc>
            </a:pPr>
            <a:r>
              <a:rPr lang="lv-LV" altLang="lv-LV" sz="2600" dirty="0">
                <a:latin typeface="+mn-lt"/>
              </a:rPr>
              <a:t>-</a:t>
            </a:r>
            <a:r>
              <a:rPr lang="lv-LV" altLang="lv-LV" sz="2600" dirty="0" err="1">
                <a:latin typeface="+mn-lt"/>
              </a:rPr>
              <a:t>President</a:t>
            </a:r>
            <a:r>
              <a:rPr lang="lv-LV" altLang="lv-LV" sz="2600" dirty="0">
                <a:latin typeface="+mn-lt"/>
              </a:rPr>
              <a:t> </a:t>
            </a:r>
            <a:r>
              <a:rPr lang="lv-LV" altLang="lv-LV" sz="2600" dirty="0" err="1">
                <a:latin typeface="+mn-lt"/>
              </a:rPr>
              <a:t>of</a:t>
            </a:r>
            <a:r>
              <a:rPr lang="lv-LV" altLang="lv-LV" sz="2600" dirty="0">
                <a:latin typeface="+mn-lt"/>
              </a:rPr>
              <a:t> </a:t>
            </a:r>
            <a:r>
              <a:rPr lang="lv-LV" altLang="lv-LV" sz="2600" dirty="0" err="1">
                <a:latin typeface="+mn-lt"/>
              </a:rPr>
              <a:t>the</a:t>
            </a:r>
            <a:r>
              <a:rPr lang="lv-LV" altLang="lv-LV" sz="2600" dirty="0">
                <a:latin typeface="+mn-lt"/>
              </a:rPr>
              <a:t> </a:t>
            </a:r>
            <a:r>
              <a:rPr lang="lv-LV" altLang="lv-LV" sz="2600" dirty="0" err="1">
                <a:latin typeface="+mn-lt"/>
              </a:rPr>
              <a:t>Club</a:t>
            </a:r>
            <a:r>
              <a:rPr lang="lv-LV" altLang="lv-LV" sz="2600" dirty="0">
                <a:latin typeface="+mn-lt"/>
              </a:rPr>
              <a:t> 2003-2004 </a:t>
            </a:r>
          </a:p>
          <a:p>
            <a:pPr eaLnBrk="1" hangingPunct="1">
              <a:lnSpc>
                <a:spcPct val="90000"/>
              </a:lnSpc>
            </a:pPr>
            <a:r>
              <a:rPr lang="lv-LV" altLang="lv-LV" sz="2600" dirty="0">
                <a:latin typeface="+mn-lt"/>
              </a:rPr>
              <a:t>-</a:t>
            </a:r>
            <a:r>
              <a:rPr lang="lv-LV" altLang="lv-LV" sz="2600" dirty="0" err="1">
                <a:latin typeface="+mn-lt"/>
              </a:rPr>
              <a:t>Board</a:t>
            </a:r>
            <a:r>
              <a:rPr lang="lv-LV" altLang="lv-LV" sz="2600" dirty="0">
                <a:latin typeface="+mn-lt"/>
              </a:rPr>
              <a:t> </a:t>
            </a:r>
            <a:r>
              <a:rPr lang="lv-LV" altLang="lv-LV" sz="2600" dirty="0" err="1">
                <a:latin typeface="+mn-lt"/>
              </a:rPr>
              <a:t>member</a:t>
            </a:r>
            <a:r>
              <a:rPr lang="lv-LV" altLang="lv-LV" sz="2600" dirty="0">
                <a:latin typeface="+mn-lt"/>
              </a:rPr>
              <a:t> 2005-2020</a:t>
            </a:r>
          </a:p>
          <a:p>
            <a:pPr eaLnBrk="1" hangingPunct="1">
              <a:lnSpc>
                <a:spcPct val="90000"/>
              </a:lnSpc>
            </a:pPr>
            <a:r>
              <a:rPr lang="lv-LV" altLang="lv-LV" sz="2600" dirty="0">
                <a:latin typeface="+mn-lt"/>
              </a:rPr>
              <a:t>-D 2410 GSE </a:t>
            </a:r>
            <a:r>
              <a:rPr lang="lv-LV" altLang="lv-LV" sz="2600" dirty="0" err="1">
                <a:latin typeface="+mn-lt"/>
              </a:rPr>
              <a:t>co</a:t>
            </a:r>
            <a:r>
              <a:rPr lang="lv-LV" altLang="lv-LV" sz="2600" dirty="0">
                <a:latin typeface="+mn-lt"/>
              </a:rPr>
              <a:t>-ordinator </a:t>
            </a:r>
            <a:r>
              <a:rPr lang="lv-LV" altLang="lv-LV" sz="2600" dirty="0" err="1">
                <a:latin typeface="+mn-lt"/>
              </a:rPr>
              <a:t>in</a:t>
            </a:r>
            <a:r>
              <a:rPr lang="lv-LV" altLang="lv-LV" sz="2600" dirty="0">
                <a:latin typeface="+mn-lt"/>
              </a:rPr>
              <a:t> Latvia  1999-2009</a:t>
            </a:r>
          </a:p>
          <a:p>
            <a:pPr eaLnBrk="1" hangingPunct="1">
              <a:lnSpc>
                <a:spcPct val="90000"/>
              </a:lnSpc>
            </a:pPr>
            <a:r>
              <a:rPr lang="lv-LV" altLang="lv-LV" sz="2600" dirty="0">
                <a:latin typeface="+mn-lt"/>
              </a:rPr>
              <a:t>-</a:t>
            </a:r>
            <a:r>
              <a:rPr lang="lv-LV" altLang="lv-LV" sz="2800" dirty="0" err="1">
                <a:latin typeface="+mn-lt"/>
              </a:rPr>
              <a:t>Assistant</a:t>
            </a:r>
            <a:r>
              <a:rPr lang="lv-LV" altLang="lv-LV" sz="2800" dirty="0">
                <a:latin typeface="+mn-lt"/>
              </a:rPr>
              <a:t> </a:t>
            </a:r>
            <a:r>
              <a:rPr lang="lv-LV" altLang="lv-LV" sz="2800" dirty="0" err="1">
                <a:latin typeface="+mn-lt"/>
              </a:rPr>
              <a:t>Governor</a:t>
            </a:r>
            <a:r>
              <a:rPr lang="lv-LV" altLang="lv-LV" sz="2800" dirty="0">
                <a:latin typeface="+mn-lt"/>
              </a:rPr>
              <a:t> 2008-2011 </a:t>
            </a:r>
          </a:p>
          <a:p>
            <a:r>
              <a:rPr lang="lv-LV" altLang="lv-LV" sz="2600" b="1" dirty="0">
                <a:latin typeface="+mn-lt"/>
              </a:rPr>
              <a:t>-D 2410 RFE </a:t>
            </a:r>
            <a:r>
              <a:rPr lang="lv-LV" altLang="lv-LV" sz="2600" b="1" dirty="0" err="1">
                <a:latin typeface="+mn-lt"/>
              </a:rPr>
              <a:t>Chairperson</a:t>
            </a:r>
            <a:r>
              <a:rPr lang="lv-LV" altLang="lv-LV" sz="2600" b="1" dirty="0">
                <a:latin typeface="+mn-lt"/>
              </a:rPr>
              <a:t> 2012-2026 </a:t>
            </a:r>
          </a:p>
          <a:p>
            <a:endParaRPr lang="lv-LV" altLang="lv-LV" sz="2600" dirty="0">
              <a:latin typeface="+mn-lt"/>
            </a:endParaRPr>
          </a:p>
          <a:p>
            <a:r>
              <a:rPr lang="lv-LV" altLang="lv-LV" sz="2600" dirty="0">
                <a:latin typeface="+mn-lt"/>
              </a:rPr>
              <a:t>-GSE </a:t>
            </a:r>
            <a:r>
              <a:rPr lang="lv-LV" altLang="lv-LV" sz="2600" dirty="0" err="1">
                <a:latin typeface="+mn-lt"/>
              </a:rPr>
              <a:t>team</a:t>
            </a:r>
            <a:r>
              <a:rPr lang="lv-LV" altLang="lv-LV" sz="2600" dirty="0">
                <a:latin typeface="+mn-lt"/>
              </a:rPr>
              <a:t> </a:t>
            </a:r>
            <a:r>
              <a:rPr lang="lv-LV" altLang="lv-LV" sz="2600" dirty="0" err="1">
                <a:latin typeface="+mn-lt"/>
              </a:rPr>
              <a:t>leader</a:t>
            </a:r>
            <a:r>
              <a:rPr lang="lv-LV" altLang="lv-LV" sz="2600" dirty="0">
                <a:latin typeface="+mn-lt"/>
              </a:rPr>
              <a:t> </a:t>
            </a:r>
          </a:p>
          <a:p>
            <a:r>
              <a:rPr lang="lv-LV" altLang="lv-LV" sz="2600" dirty="0">
                <a:latin typeface="+mn-lt"/>
              </a:rPr>
              <a:t>to Australia 2006</a:t>
            </a:r>
          </a:p>
          <a:p>
            <a:endParaRPr lang="lv-LV" altLang="lv-LV" sz="2600" dirty="0">
              <a:latin typeface="+mn-lt"/>
            </a:endParaRPr>
          </a:p>
          <a:p>
            <a:endParaRPr lang="lv-LV" altLang="lv-LV" sz="2600" dirty="0">
              <a:latin typeface="+mn-lt"/>
            </a:endParaRPr>
          </a:p>
        </p:txBody>
      </p:sp>
      <p:pic>
        <p:nvPicPr>
          <p:cNvPr id="3" name="Picture 4" descr="\\lkm1.km.gov.lv\RoamDocu$\Maija\Documents\Maija-bildes\Maija viena\Maija_STH1000421.JPG">
            <a:extLst>
              <a:ext uri="{FF2B5EF4-FFF2-40B4-BE49-F238E27FC236}">
                <a16:creationId xmlns:a16="http://schemas.microsoft.com/office/drawing/2014/main" id="{2C6CB722-1019-421D-8AB6-B8CA5E1C54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44400" y="1479136"/>
            <a:ext cx="3831020" cy="497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C:\Users\PRAXIS\Desktop\INDIJA\timthumb.php.jpg">
            <a:extLst>
              <a:ext uri="{FF2B5EF4-FFF2-40B4-BE49-F238E27FC236}">
                <a16:creationId xmlns:a16="http://schemas.microsoft.com/office/drawing/2014/main" id="{5EF58DF6-9C67-4065-BD28-7EBE62750DF6}"/>
              </a:ext>
            </a:extLst>
          </p:cNvPr>
          <p:cNvPicPr>
            <a:picLocks noChangeAspect="1" noChangeArrowheads="1"/>
          </p:cNvPicPr>
          <p:nvPr/>
        </p:nvPicPr>
        <p:blipFill>
          <a:blip r:embed="rId3" cstate="print"/>
          <a:srcRect/>
          <a:stretch>
            <a:fillRect/>
          </a:stretch>
        </p:blipFill>
        <p:spPr bwMode="auto">
          <a:xfrm>
            <a:off x="9562885" y="280417"/>
            <a:ext cx="1962821" cy="932150"/>
          </a:xfrm>
          <a:prstGeom prst="rect">
            <a:avLst/>
          </a:prstGeom>
          <a:noFill/>
          <a:ln w="9525">
            <a:noFill/>
            <a:miter lim="800000"/>
            <a:headEnd/>
            <a:tailEnd/>
          </a:ln>
        </p:spPr>
      </p:pic>
      <p:pic>
        <p:nvPicPr>
          <p:cNvPr id="8" name="Picture 5" descr="\\lkm1.km.gov.lv\RoamDocu$\Maija\Desktop\Maijas prez\Austrālija_ar GSE grupu.jpg">
            <a:extLst>
              <a:ext uri="{FF2B5EF4-FFF2-40B4-BE49-F238E27FC236}">
                <a16:creationId xmlns:a16="http://schemas.microsoft.com/office/drawing/2014/main" id="{5FE30C77-9331-4A67-B47A-2C2CA7CB1F2F}"/>
              </a:ext>
            </a:extLst>
          </p:cNvPr>
          <p:cNvPicPr>
            <a:picLocks noChangeAspect="1" noChangeArrowheads="1"/>
          </p:cNvPicPr>
          <p:nvPr/>
        </p:nvPicPr>
        <p:blipFill>
          <a:blip r:embed="rId4" cstate="print"/>
          <a:srcRect/>
          <a:stretch>
            <a:fillRect/>
          </a:stretch>
        </p:blipFill>
        <p:spPr bwMode="auto">
          <a:xfrm>
            <a:off x="7935469" y="3965955"/>
            <a:ext cx="3659060" cy="2750155"/>
          </a:xfrm>
          <a:prstGeom prst="rect">
            <a:avLst/>
          </a:prstGeom>
          <a:noFill/>
          <a:ln w="9525">
            <a:noFill/>
            <a:miter lim="800000"/>
            <a:headEnd/>
            <a:tailEnd/>
          </a:ln>
        </p:spPr>
      </p:pic>
      <p:pic>
        <p:nvPicPr>
          <p:cNvPr id="5" name="Attēls 4">
            <a:extLst>
              <a:ext uri="{FF2B5EF4-FFF2-40B4-BE49-F238E27FC236}">
                <a16:creationId xmlns:a16="http://schemas.microsoft.com/office/drawing/2014/main" id="{1D65AFA4-42DA-41F0-8456-47671268041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4400" y="1340755"/>
            <a:ext cx="3816370" cy="5233467"/>
          </a:xfrm>
          <a:prstGeom prst="rect">
            <a:avLst/>
          </a:prstGeom>
        </p:spPr>
      </p:pic>
    </p:spTree>
    <p:extLst>
      <p:ext uri="{BB962C8B-B14F-4D97-AF65-F5344CB8AC3E}">
        <p14:creationId xmlns:p14="http://schemas.microsoft.com/office/powerpoint/2010/main" val="24048913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5"/>
          <p:cNvSpPr>
            <a:spLocks noGrp="1" noChangeArrowheads="1"/>
          </p:cNvSpPr>
          <p:nvPr>
            <p:ph type="body" sz="half" idx="1"/>
          </p:nvPr>
        </p:nvSpPr>
        <p:spPr>
          <a:xfrm>
            <a:off x="606652" y="646386"/>
            <a:ext cx="6834672" cy="6069723"/>
          </a:xfrm>
        </p:spPr>
        <p:txBody>
          <a:bodyPr>
            <a:normAutofit/>
          </a:bodyPr>
          <a:lstStyle/>
          <a:p>
            <a:pPr marL="0" indent="0" eaLnBrk="1" hangingPunct="1">
              <a:lnSpc>
                <a:spcPct val="90000"/>
              </a:lnSpc>
              <a:buNone/>
            </a:pPr>
            <a:r>
              <a:rPr lang="lv-LV" altLang="lv-LV" b="1" dirty="0"/>
              <a:t>MAIJA</a:t>
            </a:r>
          </a:p>
          <a:p>
            <a:pPr marL="0" indent="0">
              <a:buNone/>
            </a:pPr>
            <a:r>
              <a:rPr lang="lv-LV" altLang="lv-LV" b="1" dirty="0" err="1"/>
              <a:t>Education</a:t>
            </a:r>
            <a:r>
              <a:rPr lang="lv-LV" altLang="lv-LV" dirty="0"/>
              <a:t> –  </a:t>
            </a:r>
            <a:r>
              <a:rPr lang="lv-LV" altLang="lv-LV" dirty="0" err="1"/>
              <a:t>philologist</a:t>
            </a:r>
            <a:r>
              <a:rPr lang="lv-LV" altLang="lv-LV" dirty="0"/>
              <a:t>, </a:t>
            </a:r>
            <a:r>
              <a:rPr lang="lv-LV" altLang="lv-LV" dirty="0" err="1"/>
              <a:t>teacher</a:t>
            </a:r>
            <a:r>
              <a:rPr lang="lv-LV" altLang="lv-LV" dirty="0"/>
              <a:t>, translator</a:t>
            </a:r>
          </a:p>
          <a:p>
            <a:pPr marL="0" indent="0" eaLnBrk="1" hangingPunct="1">
              <a:lnSpc>
                <a:spcPct val="90000"/>
              </a:lnSpc>
              <a:buNone/>
            </a:pPr>
            <a:r>
              <a:rPr lang="lv-LV" altLang="lv-LV" dirty="0" err="1"/>
              <a:t>Graduated</a:t>
            </a:r>
            <a:r>
              <a:rPr lang="lv-LV" altLang="lv-LV" dirty="0"/>
              <a:t> </a:t>
            </a:r>
            <a:r>
              <a:rPr lang="lv-LV" altLang="lv-LV" dirty="0" err="1"/>
              <a:t>from</a:t>
            </a:r>
            <a:r>
              <a:rPr lang="lv-LV" altLang="lv-LV" dirty="0"/>
              <a:t> </a:t>
            </a:r>
            <a:r>
              <a:rPr lang="lv-LV" altLang="lv-LV" dirty="0" err="1"/>
              <a:t>the</a:t>
            </a:r>
            <a:r>
              <a:rPr lang="lv-LV" altLang="lv-LV" dirty="0"/>
              <a:t> </a:t>
            </a:r>
            <a:r>
              <a:rPr lang="lv-LV" altLang="lv-LV" dirty="0" err="1"/>
              <a:t>University</a:t>
            </a:r>
            <a:r>
              <a:rPr lang="lv-LV" altLang="lv-LV" dirty="0"/>
              <a:t> </a:t>
            </a:r>
            <a:r>
              <a:rPr lang="lv-LV" altLang="lv-LV" dirty="0" err="1"/>
              <a:t>of</a:t>
            </a:r>
            <a:r>
              <a:rPr lang="lv-LV" altLang="lv-LV" dirty="0"/>
              <a:t> Latvia, </a:t>
            </a:r>
            <a:r>
              <a:rPr lang="lv-LV" altLang="lv-LV" dirty="0" err="1"/>
              <a:t>Department</a:t>
            </a:r>
            <a:r>
              <a:rPr lang="lv-LV" altLang="lv-LV" dirty="0"/>
              <a:t> </a:t>
            </a:r>
            <a:r>
              <a:rPr lang="lv-LV" altLang="lv-LV" dirty="0" err="1"/>
              <a:t>of</a:t>
            </a:r>
            <a:r>
              <a:rPr lang="lv-LV" altLang="lv-LV" dirty="0"/>
              <a:t> </a:t>
            </a:r>
            <a:r>
              <a:rPr lang="lv-LV" altLang="lv-LV" dirty="0" err="1"/>
              <a:t>English</a:t>
            </a:r>
            <a:r>
              <a:rPr lang="lv-LV" altLang="lv-LV" dirty="0"/>
              <a:t> </a:t>
            </a:r>
            <a:r>
              <a:rPr lang="lv-LV" altLang="lv-LV" dirty="0" err="1"/>
              <a:t>studies</a:t>
            </a:r>
            <a:r>
              <a:rPr lang="lv-LV" altLang="lv-LV" dirty="0"/>
              <a:t>.</a:t>
            </a:r>
          </a:p>
          <a:p>
            <a:pPr marL="0" indent="0" eaLnBrk="1" hangingPunct="1">
              <a:lnSpc>
                <a:spcPct val="90000"/>
              </a:lnSpc>
              <a:buNone/>
            </a:pPr>
            <a:r>
              <a:rPr lang="lv-LV" b="1" dirty="0" err="1"/>
              <a:t>Occupation</a:t>
            </a:r>
            <a:r>
              <a:rPr lang="lv-LV" dirty="0"/>
              <a:t> –  </a:t>
            </a:r>
            <a:r>
              <a:rPr lang="lv-LV" dirty="0" err="1"/>
              <a:t>now</a:t>
            </a:r>
            <a:r>
              <a:rPr lang="lv-LV" dirty="0"/>
              <a:t> </a:t>
            </a:r>
            <a:r>
              <a:rPr lang="lv-LV" dirty="0" err="1"/>
              <a:t>retired</a:t>
            </a:r>
            <a:r>
              <a:rPr lang="lv-LV" dirty="0"/>
              <a:t>.</a:t>
            </a:r>
          </a:p>
          <a:p>
            <a:pPr marL="0" indent="0" eaLnBrk="1" hangingPunct="1">
              <a:lnSpc>
                <a:spcPct val="90000"/>
              </a:lnSpc>
              <a:buNone/>
            </a:pPr>
            <a:r>
              <a:rPr lang="lv-LV" altLang="lv-LV" dirty="0" err="1">
                <a:latin typeface="+mn-lt"/>
                <a:cs typeface="+mn-cs"/>
              </a:rPr>
              <a:t>Last</a:t>
            </a:r>
            <a:r>
              <a:rPr lang="lv-LV" altLang="lv-LV" dirty="0">
                <a:latin typeface="+mn-lt"/>
                <a:cs typeface="+mn-cs"/>
              </a:rPr>
              <a:t> 21 </a:t>
            </a:r>
            <a:r>
              <a:rPr lang="lv-LV" altLang="lv-LV" dirty="0" err="1">
                <a:latin typeface="+mn-lt"/>
                <a:cs typeface="+mn-cs"/>
              </a:rPr>
              <a:t>year</a:t>
            </a:r>
            <a:r>
              <a:rPr lang="lv-LV" altLang="lv-LV" dirty="0">
                <a:latin typeface="+mn-lt"/>
                <a:cs typeface="+mn-cs"/>
              </a:rPr>
              <a:t> </a:t>
            </a:r>
            <a:r>
              <a:rPr lang="lv-LV" altLang="lv-LV" dirty="0" err="1">
                <a:latin typeface="+mn-lt"/>
                <a:cs typeface="+mn-cs"/>
              </a:rPr>
              <a:t>worked</a:t>
            </a:r>
            <a:r>
              <a:rPr lang="lv-LV" altLang="lv-LV" dirty="0">
                <a:latin typeface="+mn-lt"/>
                <a:cs typeface="+mn-cs"/>
              </a:rPr>
              <a:t> </a:t>
            </a:r>
            <a:r>
              <a:rPr lang="lv-LV" altLang="lv-LV" dirty="0" err="1">
                <a:latin typeface="+mn-lt"/>
                <a:cs typeface="+mn-cs"/>
              </a:rPr>
              <a:t>in</a:t>
            </a:r>
            <a:r>
              <a:rPr lang="lv-LV" altLang="lv-LV" dirty="0">
                <a:latin typeface="+mn-lt"/>
                <a:cs typeface="+mn-cs"/>
              </a:rPr>
              <a:t> </a:t>
            </a:r>
            <a:r>
              <a:rPr lang="lv-LV" altLang="lv-LV" dirty="0" err="1">
                <a:latin typeface="+mn-lt"/>
                <a:cs typeface="+mn-cs"/>
              </a:rPr>
              <a:t>the</a:t>
            </a:r>
            <a:r>
              <a:rPr lang="lv-LV" altLang="lv-LV" dirty="0">
                <a:latin typeface="+mn-lt"/>
                <a:cs typeface="+mn-cs"/>
              </a:rPr>
              <a:t> </a:t>
            </a:r>
            <a:r>
              <a:rPr lang="lv-LV" altLang="lv-LV" dirty="0" err="1">
                <a:latin typeface="+mn-lt"/>
                <a:cs typeface="+mn-cs"/>
              </a:rPr>
              <a:t>Ministry</a:t>
            </a:r>
            <a:r>
              <a:rPr lang="lv-LV" altLang="lv-LV" dirty="0">
                <a:latin typeface="+mn-lt"/>
                <a:cs typeface="+mn-cs"/>
              </a:rPr>
              <a:t> </a:t>
            </a:r>
            <a:r>
              <a:rPr lang="lv-LV" altLang="lv-LV" dirty="0" err="1">
                <a:latin typeface="+mn-lt"/>
                <a:cs typeface="+mn-cs"/>
              </a:rPr>
              <a:t>of</a:t>
            </a:r>
            <a:r>
              <a:rPr lang="lv-LV" altLang="lv-LV" dirty="0">
                <a:latin typeface="+mn-lt"/>
                <a:cs typeface="+mn-cs"/>
              </a:rPr>
              <a:t> </a:t>
            </a:r>
            <a:r>
              <a:rPr lang="lv-LV" altLang="lv-LV" dirty="0" err="1">
                <a:latin typeface="+mn-lt"/>
                <a:cs typeface="+mn-cs"/>
              </a:rPr>
              <a:t>Culture</a:t>
            </a:r>
            <a:r>
              <a:rPr lang="lv-LV" altLang="lv-LV" dirty="0">
                <a:latin typeface="+mn-lt"/>
                <a:cs typeface="+mn-cs"/>
              </a:rPr>
              <a:t> </a:t>
            </a:r>
            <a:r>
              <a:rPr lang="lv-LV" altLang="lv-LV" dirty="0" err="1">
                <a:latin typeface="+mn-lt"/>
                <a:cs typeface="+mn-cs"/>
              </a:rPr>
              <a:t>of</a:t>
            </a:r>
            <a:r>
              <a:rPr lang="lv-LV" altLang="lv-LV" dirty="0">
                <a:latin typeface="+mn-lt"/>
                <a:cs typeface="+mn-cs"/>
              </a:rPr>
              <a:t> Latvia</a:t>
            </a:r>
          </a:p>
          <a:p>
            <a:pPr>
              <a:buNone/>
            </a:pPr>
            <a:r>
              <a:rPr lang="lv-LV" b="1" dirty="0" err="1"/>
              <a:t>Family</a:t>
            </a:r>
            <a:r>
              <a:rPr lang="lv-LV" b="1" dirty="0"/>
              <a:t> - </a:t>
            </a:r>
            <a:r>
              <a:rPr lang="lv-LV" dirty="0" err="1"/>
              <a:t>have</a:t>
            </a:r>
            <a:r>
              <a:rPr lang="lv-LV" dirty="0"/>
              <a:t> a </a:t>
            </a:r>
            <a:r>
              <a:rPr lang="en-US" dirty="0"/>
              <a:t>daughter and </a:t>
            </a:r>
            <a:r>
              <a:rPr lang="lv-LV" dirty="0"/>
              <a:t>a </a:t>
            </a:r>
            <a:r>
              <a:rPr lang="en-US" dirty="0"/>
              <a:t>son, and </a:t>
            </a:r>
            <a:r>
              <a:rPr lang="lv-LV" dirty="0" err="1"/>
              <a:t>five</a:t>
            </a:r>
            <a:r>
              <a:rPr lang="lv-LV" dirty="0"/>
              <a:t> </a:t>
            </a:r>
            <a:r>
              <a:rPr lang="en-US" dirty="0"/>
              <a:t>grandchildren.</a:t>
            </a:r>
            <a:endParaRPr lang="lv-LV" dirty="0"/>
          </a:p>
          <a:p>
            <a:pPr>
              <a:buNone/>
            </a:pPr>
            <a:r>
              <a:rPr lang="lv-LV" b="1" dirty="0" err="1"/>
              <a:t>Interests</a:t>
            </a:r>
            <a:r>
              <a:rPr lang="lv-LV" dirty="0"/>
              <a:t>. </a:t>
            </a:r>
            <a:r>
              <a:rPr lang="lv-LV" dirty="0" err="1"/>
              <a:t>Enjoy</a:t>
            </a:r>
            <a:r>
              <a:rPr lang="lv-LV" dirty="0"/>
              <a:t> </a:t>
            </a:r>
            <a:r>
              <a:rPr lang="lv-LV" dirty="0" err="1"/>
              <a:t>travelling</a:t>
            </a:r>
            <a:r>
              <a:rPr lang="en-US" dirty="0"/>
              <a:t>, </a:t>
            </a:r>
            <a:r>
              <a:rPr lang="lv-LV" dirty="0" err="1"/>
              <a:t>attending</a:t>
            </a:r>
            <a:r>
              <a:rPr lang="lv-LV" dirty="0"/>
              <a:t> art </a:t>
            </a:r>
            <a:r>
              <a:rPr lang="lv-LV" dirty="0" err="1"/>
              <a:t>and</a:t>
            </a:r>
            <a:r>
              <a:rPr lang="lv-LV" dirty="0"/>
              <a:t> </a:t>
            </a:r>
            <a:r>
              <a:rPr lang="lv-LV" dirty="0" err="1"/>
              <a:t>music</a:t>
            </a:r>
            <a:r>
              <a:rPr lang="lv-LV" dirty="0"/>
              <a:t> </a:t>
            </a:r>
            <a:r>
              <a:rPr lang="lv-LV" dirty="0" err="1"/>
              <a:t>events</a:t>
            </a:r>
            <a:r>
              <a:rPr lang="lv-LV" dirty="0"/>
              <a:t>, </a:t>
            </a:r>
            <a:r>
              <a:rPr lang="lv-LV" dirty="0" err="1"/>
              <a:t>walking</a:t>
            </a:r>
            <a:r>
              <a:rPr lang="lv-LV" dirty="0"/>
              <a:t> </a:t>
            </a:r>
            <a:r>
              <a:rPr lang="lv-LV" dirty="0" err="1"/>
              <a:t>on</a:t>
            </a:r>
            <a:r>
              <a:rPr lang="lv-LV" dirty="0"/>
              <a:t> </a:t>
            </a:r>
            <a:r>
              <a:rPr lang="lv-LV" dirty="0" err="1"/>
              <a:t>the</a:t>
            </a:r>
            <a:r>
              <a:rPr lang="lv-LV" dirty="0"/>
              <a:t> </a:t>
            </a:r>
          </a:p>
          <a:p>
            <a:pPr>
              <a:buNone/>
            </a:pPr>
            <a:r>
              <a:rPr lang="lv-LV" dirty="0"/>
              <a:t>   </a:t>
            </a:r>
            <a:r>
              <a:rPr lang="lv-LV" dirty="0" err="1"/>
              <a:t>beach</a:t>
            </a:r>
            <a:r>
              <a:rPr lang="lv-LV" dirty="0"/>
              <a:t> </a:t>
            </a:r>
            <a:r>
              <a:rPr lang="lv-LV" dirty="0" err="1"/>
              <a:t>and</a:t>
            </a:r>
            <a:r>
              <a:rPr lang="lv-LV" dirty="0"/>
              <a:t>  </a:t>
            </a:r>
            <a:r>
              <a:rPr lang="lv-LV" dirty="0" err="1"/>
              <a:t>picking</a:t>
            </a:r>
            <a:r>
              <a:rPr lang="lv-LV" dirty="0"/>
              <a:t> </a:t>
            </a:r>
            <a:r>
              <a:rPr lang="lv-LV" dirty="0" err="1"/>
              <a:t>wild</a:t>
            </a:r>
            <a:r>
              <a:rPr lang="lv-LV" dirty="0"/>
              <a:t> </a:t>
            </a:r>
            <a:r>
              <a:rPr lang="lv-LV" dirty="0" err="1"/>
              <a:t>berries</a:t>
            </a:r>
            <a:r>
              <a:rPr lang="lv-LV" dirty="0"/>
              <a:t> </a:t>
            </a:r>
            <a:r>
              <a:rPr lang="lv-LV" dirty="0" err="1"/>
              <a:t>and</a:t>
            </a:r>
            <a:r>
              <a:rPr lang="lv-LV" dirty="0"/>
              <a:t> </a:t>
            </a:r>
            <a:r>
              <a:rPr lang="lv-LV" dirty="0" err="1"/>
              <a:t>mushrooms</a:t>
            </a:r>
            <a:r>
              <a:rPr lang="lv-LV" dirty="0"/>
              <a:t> </a:t>
            </a:r>
            <a:r>
              <a:rPr lang="lv-LV" dirty="0" err="1"/>
              <a:t>in</a:t>
            </a:r>
            <a:r>
              <a:rPr lang="lv-LV" dirty="0"/>
              <a:t> </a:t>
            </a:r>
            <a:r>
              <a:rPr lang="lv-LV" dirty="0" err="1"/>
              <a:t>the</a:t>
            </a:r>
            <a:r>
              <a:rPr lang="lv-LV" dirty="0"/>
              <a:t> </a:t>
            </a:r>
            <a:r>
              <a:rPr lang="lv-LV" dirty="0" err="1"/>
              <a:t>forest</a:t>
            </a:r>
            <a:r>
              <a:rPr lang="en-US" dirty="0"/>
              <a:t>.</a:t>
            </a:r>
            <a:endParaRPr lang="lv-LV" dirty="0"/>
          </a:p>
          <a:p>
            <a:pPr eaLnBrk="1" hangingPunct="1">
              <a:lnSpc>
                <a:spcPct val="90000"/>
              </a:lnSpc>
              <a:buFontTx/>
              <a:buNone/>
            </a:pPr>
            <a:endParaRPr lang="lv-LV" altLang="lv-LV" sz="2000" dirty="0"/>
          </a:p>
        </p:txBody>
      </p:sp>
      <p:pic>
        <p:nvPicPr>
          <p:cNvPr id="2" name="Picture 2" descr="C:\Users\PRAXIS\Desktop\INDIJA\timthumb.php.jpg">
            <a:extLst>
              <a:ext uri="{FF2B5EF4-FFF2-40B4-BE49-F238E27FC236}">
                <a16:creationId xmlns:a16="http://schemas.microsoft.com/office/drawing/2014/main" id="{3037547A-1D1E-8589-975E-19088BA87230}"/>
              </a:ext>
            </a:extLst>
          </p:cNvPr>
          <p:cNvPicPr>
            <a:picLocks noChangeAspect="1" noChangeArrowheads="1"/>
          </p:cNvPicPr>
          <p:nvPr/>
        </p:nvPicPr>
        <p:blipFill>
          <a:blip r:embed="rId3" cstate="print"/>
          <a:srcRect/>
          <a:stretch>
            <a:fillRect/>
          </a:stretch>
        </p:blipFill>
        <p:spPr bwMode="auto">
          <a:xfrm>
            <a:off x="9622527" y="528363"/>
            <a:ext cx="1962821" cy="932150"/>
          </a:xfrm>
          <a:prstGeom prst="rect">
            <a:avLst/>
          </a:prstGeom>
          <a:noFill/>
          <a:ln w="9525">
            <a:noFill/>
            <a:miter lim="800000"/>
            <a:headEnd/>
            <a:tailEnd/>
          </a:ln>
        </p:spPr>
      </p:pic>
      <p:pic>
        <p:nvPicPr>
          <p:cNvPr id="6" name="Attēls 5">
            <a:extLst>
              <a:ext uri="{FF2B5EF4-FFF2-40B4-BE49-F238E27FC236}">
                <a16:creationId xmlns:a16="http://schemas.microsoft.com/office/drawing/2014/main" id="{51DD7D12-B9A9-4A32-8FA0-5B5CF58EF5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41324" y="1292773"/>
            <a:ext cx="4362409" cy="5218386"/>
          </a:xfrm>
          <a:prstGeom prst="rect">
            <a:avLst/>
          </a:prstGeom>
        </p:spPr>
      </p:pic>
    </p:spTree>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C8AB9F26-9A7B-4F8B-B828-3E9CC3824B0D}"/>
              </a:ext>
            </a:extLst>
          </p:cNvPr>
          <p:cNvSpPr>
            <a:spLocks noGrp="1"/>
          </p:cNvSpPr>
          <p:nvPr>
            <p:ph type="title"/>
          </p:nvPr>
        </p:nvSpPr>
        <p:spPr/>
        <p:txBody>
          <a:bodyPr>
            <a:normAutofit/>
          </a:bodyPr>
          <a:lstStyle/>
          <a:p>
            <a:r>
              <a:rPr lang="lv-LV" sz="3600" dirty="0"/>
              <a:t>ROTARY CLUB OF RIGA RIDZENE</a:t>
            </a:r>
            <a:br>
              <a:rPr lang="lv-LV" dirty="0"/>
            </a:br>
            <a:r>
              <a:rPr lang="lv-LV" sz="3100" dirty="0" err="1"/>
              <a:t>Founded</a:t>
            </a:r>
            <a:r>
              <a:rPr lang="lv-LV" sz="3100" dirty="0"/>
              <a:t> </a:t>
            </a:r>
            <a:r>
              <a:rPr lang="lv-LV" sz="3100" dirty="0" err="1"/>
              <a:t>in</a:t>
            </a:r>
            <a:r>
              <a:rPr lang="lv-LV" sz="3100" dirty="0"/>
              <a:t> 1996</a:t>
            </a:r>
          </a:p>
        </p:txBody>
      </p:sp>
      <p:sp>
        <p:nvSpPr>
          <p:cNvPr id="3" name="Teksta vietturis 2">
            <a:extLst>
              <a:ext uri="{FF2B5EF4-FFF2-40B4-BE49-F238E27FC236}">
                <a16:creationId xmlns:a16="http://schemas.microsoft.com/office/drawing/2014/main" id="{F4850783-72B1-4F26-B463-F97571A571DE}"/>
              </a:ext>
            </a:extLst>
          </p:cNvPr>
          <p:cNvSpPr>
            <a:spLocks noGrp="1"/>
          </p:cNvSpPr>
          <p:nvPr>
            <p:ph type="body" sz="half" idx="1"/>
          </p:nvPr>
        </p:nvSpPr>
        <p:spPr>
          <a:xfrm>
            <a:off x="4004441" y="1453409"/>
            <a:ext cx="7577958" cy="5129954"/>
          </a:xfrm>
        </p:spPr>
        <p:txBody>
          <a:bodyPr>
            <a:normAutofit fontScale="92500" lnSpcReduction="20000"/>
          </a:bodyPr>
          <a:lstStyle/>
          <a:p>
            <a:pPr marL="0" indent="0">
              <a:buNone/>
            </a:pPr>
            <a:r>
              <a:rPr lang="lv-LV" sz="2400" dirty="0" err="1"/>
              <a:t>Club</a:t>
            </a:r>
            <a:r>
              <a:rPr lang="lv-LV" sz="2400" dirty="0"/>
              <a:t> </a:t>
            </a:r>
            <a:r>
              <a:rPr lang="lv-LV" sz="2400" dirty="0" err="1"/>
              <a:t>during</a:t>
            </a:r>
            <a:r>
              <a:rPr lang="lv-LV" sz="2400" dirty="0"/>
              <a:t> </a:t>
            </a:r>
            <a:r>
              <a:rPr lang="lv-LV" sz="2400" dirty="0" err="1"/>
              <a:t>last</a:t>
            </a:r>
            <a:r>
              <a:rPr lang="lv-LV" sz="2400" dirty="0"/>
              <a:t> </a:t>
            </a:r>
            <a:r>
              <a:rPr lang="lv-LV" sz="2400" dirty="0" err="1"/>
              <a:t>decade</a:t>
            </a:r>
            <a:r>
              <a:rPr lang="lv-LV" sz="2400" dirty="0"/>
              <a:t> </a:t>
            </a:r>
            <a:r>
              <a:rPr lang="lv-LV" sz="2400" dirty="0" err="1"/>
              <a:t>has</a:t>
            </a:r>
            <a:r>
              <a:rPr lang="lv-LV" sz="2400" dirty="0"/>
              <a:t> </a:t>
            </a:r>
            <a:r>
              <a:rPr lang="lv-LV" sz="2400" dirty="0" err="1"/>
              <a:t>realised</a:t>
            </a:r>
            <a:r>
              <a:rPr lang="lv-LV" sz="2400" dirty="0"/>
              <a:t> </a:t>
            </a:r>
            <a:r>
              <a:rPr lang="lv-LV" sz="2400" dirty="0" err="1"/>
              <a:t>great</a:t>
            </a:r>
            <a:r>
              <a:rPr lang="lv-LV" sz="2400" dirty="0"/>
              <a:t> </a:t>
            </a:r>
            <a:r>
              <a:rPr lang="lv-LV" sz="2400" dirty="0" err="1"/>
              <a:t>number</a:t>
            </a:r>
            <a:r>
              <a:rPr lang="lv-LV" sz="2400" dirty="0"/>
              <a:t> </a:t>
            </a:r>
            <a:r>
              <a:rPr lang="lv-LV" sz="2400" dirty="0" err="1"/>
              <a:t>of</a:t>
            </a:r>
            <a:r>
              <a:rPr lang="lv-LV" sz="2400" dirty="0"/>
              <a:t> </a:t>
            </a:r>
            <a:r>
              <a:rPr lang="lv-LV" sz="2400" dirty="0" err="1"/>
              <a:t>charity</a:t>
            </a:r>
            <a:r>
              <a:rPr lang="lv-LV" sz="2400" dirty="0"/>
              <a:t> </a:t>
            </a:r>
            <a:r>
              <a:rPr lang="lv-LV" sz="2400" dirty="0" err="1"/>
              <a:t>projects</a:t>
            </a:r>
            <a:endParaRPr lang="lv-LV" sz="2400" dirty="0"/>
          </a:p>
          <a:p>
            <a:pPr marL="0" indent="0">
              <a:buNone/>
            </a:pPr>
            <a:r>
              <a:rPr lang="lv-LV" sz="2400" dirty="0"/>
              <a:t>-</a:t>
            </a:r>
            <a:r>
              <a:rPr lang="lv-LV" sz="2400" dirty="0" err="1"/>
              <a:t>Organized</a:t>
            </a:r>
            <a:r>
              <a:rPr lang="lv-LV" sz="2400" dirty="0"/>
              <a:t> a </a:t>
            </a:r>
            <a:r>
              <a:rPr lang="lv-LV" sz="2400" dirty="0" err="1"/>
              <a:t>social</a:t>
            </a:r>
            <a:r>
              <a:rPr lang="lv-LV" sz="2400" dirty="0"/>
              <a:t> </a:t>
            </a:r>
            <a:r>
              <a:rPr lang="lv-LV" sz="2400" dirty="0" err="1"/>
              <a:t>rehabilitation</a:t>
            </a:r>
            <a:r>
              <a:rPr lang="lv-LV" sz="2400" dirty="0"/>
              <a:t> </a:t>
            </a:r>
            <a:r>
              <a:rPr lang="lv-LV" sz="2400" dirty="0" err="1"/>
              <a:t>camp</a:t>
            </a:r>
            <a:r>
              <a:rPr lang="lv-LV" sz="2400" i="1" dirty="0"/>
              <a:t> Angel </a:t>
            </a:r>
            <a:r>
              <a:rPr lang="lv-LV" sz="2400" i="1" dirty="0" err="1"/>
              <a:t>Camp</a:t>
            </a:r>
            <a:r>
              <a:rPr lang="lv-LV" sz="2400" i="1" dirty="0"/>
              <a:t> </a:t>
            </a:r>
            <a:r>
              <a:rPr lang="lv-LV" sz="2400" dirty="0" err="1"/>
              <a:t>for</a:t>
            </a:r>
            <a:r>
              <a:rPr lang="lv-LV" sz="2400" dirty="0"/>
              <a:t> </a:t>
            </a:r>
            <a:r>
              <a:rPr lang="lv-LV" sz="2400" dirty="0" err="1"/>
              <a:t>children</a:t>
            </a:r>
            <a:r>
              <a:rPr lang="lv-LV" sz="2400" dirty="0"/>
              <a:t> </a:t>
            </a:r>
            <a:r>
              <a:rPr lang="lv-LV" sz="2400" dirty="0" err="1"/>
              <a:t>with</a:t>
            </a:r>
            <a:r>
              <a:rPr lang="lv-LV" sz="2400" dirty="0"/>
              <a:t> </a:t>
            </a:r>
            <a:r>
              <a:rPr lang="lv-LV" sz="2400" dirty="0" err="1"/>
              <a:t>untreatable</a:t>
            </a:r>
            <a:r>
              <a:rPr lang="lv-LV" sz="2400" dirty="0"/>
              <a:t> </a:t>
            </a:r>
            <a:r>
              <a:rPr lang="lv-LV" sz="2400" dirty="0" err="1"/>
              <a:t>diseases</a:t>
            </a:r>
            <a:r>
              <a:rPr lang="lv-LV" sz="2400" dirty="0"/>
              <a:t> </a:t>
            </a:r>
            <a:r>
              <a:rPr lang="lv-LV" sz="2400" dirty="0" err="1"/>
              <a:t>and</a:t>
            </a:r>
            <a:r>
              <a:rPr lang="lv-LV" sz="2400" dirty="0"/>
              <a:t> </a:t>
            </a:r>
            <a:r>
              <a:rPr lang="lv-LV" sz="2400" dirty="0" err="1"/>
              <a:t>families</a:t>
            </a:r>
            <a:endParaRPr lang="lv-LV" sz="2400" dirty="0"/>
          </a:p>
          <a:p>
            <a:pPr marL="0" indent="0">
              <a:buNone/>
            </a:pPr>
            <a:r>
              <a:rPr lang="lv-LV" sz="2400" dirty="0"/>
              <a:t>-</a:t>
            </a:r>
            <a:r>
              <a:rPr lang="lv-LV" sz="2400" dirty="0" err="1"/>
              <a:t>During</a:t>
            </a:r>
            <a:r>
              <a:rPr lang="lv-LV" sz="2400" dirty="0"/>
              <a:t> Covid </a:t>
            </a:r>
            <a:r>
              <a:rPr lang="lv-LV" sz="2400" dirty="0" err="1"/>
              <a:t>pandemic</a:t>
            </a:r>
            <a:r>
              <a:rPr lang="lv-LV" sz="2400" dirty="0"/>
              <a:t> </a:t>
            </a:r>
            <a:r>
              <a:rPr lang="lv-LV" sz="2400" dirty="0" err="1"/>
              <a:t>rendered</a:t>
            </a:r>
            <a:r>
              <a:rPr lang="lv-LV" sz="2400" dirty="0"/>
              <a:t> </a:t>
            </a:r>
            <a:r>
              <a:rPr lang="lv-LV" sz="2400" dirty="0" err="1"/>
              <a:t>support</a:t>
            </a:r>
            <a:r>
              <a:rPr lang="lv-LV" sz="2400" dirty="0"/>
              <a:t> to </a:t>
            </a:r>
            <a:r>
              <a:rPr lang="lv-LV" sz="2400" dirty="0" err="1"/>
              <a:t>doctors</a:t>
            </a:r>
            <a:r>
              <a:rPr lang="lv-LV" sz="2400" dirty="0"/>
              <a:t>, </a:t>
            </a:r>
            <a:r>
              <a:rPr lang="lv-LV" sz="2400" dirty="0" err="1"/>
              <a:t>who</a:t>
            </a:r>
            <a:r>
              <a:rPr lang="lv-LV" sz="2400" dirty="0"/>
              <a:t> </a:t>
            </a:r>
            <a:r>
              <a:rPr lang="lv-LV" sz="2400" dirty="0" err="1"/>
              <a:t>were</a:t>
            </a:r>
            <a:r>
              <a:rPr lang="lv-LV" sz="2400" dirty="0"/>
              <a:t> </a:t>
            </a:r>
            <a:r>
              <a:rPr lang="lv-LV" sz="2400" dirty="0" err="1"/>
              <a:t>fighting</a:t>
            </a:r>
            <a:r>
              <a:rPr lang="lv-LV" sz="2400" dirty="0"/>
              <a:t> </a:t>
            </a:r>
            <a:r>
              <a:rPr lang="lv-LV" sz="2400" dirty="0" err="1"/>
              <a:t>disease</a:t>
            </a:r>
            <a:r>
              <a:rPr lang="lv-LV" sz="2400" dirty="0"/>
              <a:t> 24 </a:t>
            </a:r>
            <a:r>
              <a:rPr lang="lv-LV" sz="2400" dirty="0" err="1"/>
              <a:t>hours</a:t>
            </a:r>
            <a:r>
              <a:rPr lang="lv-LV" sz="2400" dirty="0"/>
              <a:t>.</a:t>
            </a:r>
          </a:p>
          <a:p>
            <a:pPr marL="0" indent="0">
              <a:buNone/>
            </a:pPr>
            <a:r>
              <a:rPr lang="lv-LV" sz="2400" dirty="0"/>
              <a:t>-</a:t>
            </a:r>
            <a:r>
              <a:rPr lang="lv-LV" sz="2400" dirty="0" err="1"/>
              <a:t>Help</a:t>
            </a:r>
            <a:r>
              <a:rPr lang="lv-LV" sz="2400" dirty="0"/>
              <a:t> to </a:t>
            </a:r>
            <a:r>
              <a:rPr lang="lv-LV" sz="2400" dirty="0" err="1"/>
              <a:t>Ukraine</a:t>
            </a:r>
            <a:r>
              <a:rPr lang="lv-LV" sz="2400" dirty="0"/>
              <a:t> – </a:t>
            </a:r>
            <a:r>
              <a:rPr lang="lv-LV" sz="2400" dirty="0" err="1"/>
              <a:t>started</a:t>
            </a:r>
            <a:r>
              <a:rPr lang="lv-LV" sz="2400" dirty="0"/>
              <a:t> </a:t>
            </a:r>
            <a:r>
              <a:rPr lang="lv-LV" sz="2400" dirty="0" err="1"/>
              <a:t>in</a:t>
            </a:r>
            <a:r>
              <a:rPr lang="lv-LV" sz="2400" dirty="0"/>
              <a:t> 2015 </a:t>
            </a:r>
            <a:r>
              <a:rPr lang="lv-LV" sz="2400" dirty="0" err="1"/>
              <a:t>with</a:t>
            </a:r>
            <a:r>
              <a:rPr lang="lv-LV" sz="2400" dirty="0"/>
              <a:t> grand </a:t>
            </a:r>
            <a:r>
              <a:rPr lang="lv-LV" sz="2400" dirty="0" err="1"/>
              <a:t>project</a:t>
            </a:r>
            <a:r>
              <a:rPr lang="lv-LV" sz="2400" i="1" dirty="0"/>
              <a:t> </a:t>
            </a:r>
            <a:r>
              <a:rPr lang="lv-LV" sz="2400" i="1" dirty="0" err="1"/>
              <a:t>War</a:t>
            </a:r>
            <a:r>
              <a:rPr lang="lv-LV" sz="2400" i="1" dirty="0"/>
              <a:t> </a:t>
            </a:r>
            <a:r>
              <a:rPr lang="lv-LV" sz="2400" i="1" dirty="0" err="1"/>
              <a:t>Children</a:t>
            </a:r>
            <a:r>
              <a:rPr lang="lv-LV" sz="2400" dirty="0"/>
              <a:t>. </a:t>
            </a:r>
            <a:r>
              <a:rPr lang="lv-LV" sz="2400" dirty="0" err="1"/>
              <a:t>Since</a:t>
            </a:r>
            <a:r>
              <a:rPr lang="lv-LV" sz="2400" dirty="0"/>
              <a:t> 2022 </a:t>
            </a:r>
            <a:r>
              <a:rPr lang="lv-LV" sz="2400" dirty="0" err="1"/>
              <a:t>Club</a:t>
            </a:r>
            <a:r>
              <a:rPr lang="lv-LV" sz="2400" dirty="0"/>
              <a:t> </a:t>
            </a:r>
            <a:r>
              <a:rPr lang="lv-LV" sz="2400" dirty="0" err="1"/>
              <a:t>helps</a:t>
            </a:r>
            <a:r>
              <a:rPr lang="lv-LV" sz="2400" dirty="0"/>
              <a:t> </a:t>
            </a:r>
            <a:r>
              <a:rPr lang="lv-LV" sz="2400" dirty="0" err="1"/>
              <a:t>by</a:t>
            </a:r>
            <a:r>
              <a:rPr lang="lv-LV" sz="2400" dirty="0"/>
              <a:t> </a:t>
            </a:r>
            <a:r>
              <a:rPr lang="lv-LV" sz="2400" dirty="0" err="1"/>
              <a:t>donating</a:t>
            </a:r>
            <a:r>
              <a:rPr lang="lv-LV" sz="2400" dirty="0"/>
              <a:t> </a:t>
            </a:r>
            <a:r>
              <a:rPr lang="lv-LV" sz="2400" dirty="0" err="1"/>
              <a:t>things</a:t>
            </a:r>
            <a:r>
              <a:rPr lang="lv-LV" sz="2400" dirty="0"/>
              <a:t> </a:t>
            </a:r>
            <a:r>
              <a:rPr lang="lv-LV" sz="2400" dirty="0" err="1"/>
              <a:t>for</a:t>
            </a:r>
            <a:r>
              <a:rPr lang="lv-LV" sz="2400" dirty="0"/>
              <a:t> </a:t>
            </a:r>
            <a:r>
              <a:rPr lang="lv-LV" sz="2400" dirty="0" err="1"/>
              <a:t>Ukrainean</a:t>
            </a:r>
            <a:r>
              <a:rPr lang="lv-LV" sz="2400" dirty="0"/>
              <a:t> </a:t>
            </a:r>
            <a:r>
              <a:rPr lang="lv-LV" sz="2400" dirty="0" err="1"/>
              <a:t>people</a:t>
            </a:r>
            <a:r>
              <a:rPr lang="lv-LV" sz="2400" dirty="0"/>
              <a:t>, </a:t>
            </a:r>
            <a:r>
              <a:rPr lang="lv-LV" sz="2400" dirty="0" err="1"/>
              <a:t>warm</a:t>
            </a:r>
            <a:r>
              <a:rPr lang="lv-LV" sz="2400" dirty="0"/>
              <a:t> </a:t>
            </a:r>
            <a:r>
              <a:rPr lang="lv-LV" sz="2400" dirty="0" err="1"/>
              <a:t>underwear</a:t>
            </a:r>
            <a:r>
              <a:rPr lang="lv-LV" sz="2400" dirty="0"/>
              <a:t> </a:t>
            </a:r>
            <a:r>
              <a:rPr lang="lv-LV" sz="2400" dirty="0" err="1"/>
              <a:t>for</a:t>
            </a:r>
            <a:r>
              <a:rPr lang="lv-LV" sz="2400" dirty="0"/>
              <a:t> </a:t>
            </a:r>
            <a:r>
              <a:rPr lang="lv-LV" sz="2400" dirty="0" err="1"/>
              <a:t>soldiers</a:t>
            </a:r>
            <a:r>
              <a:rPr lang="lv-LV" sz="2400" dirty="0"/>
              <a:t>, </a:t>
            </a:r>
            <a:r>
              <a:rPr lang="lv-LV" sz="2400" dirty="0" err="1"/>
              <a:t>things</a:t>
            </a:r>
            <a:r>
              <a:rPr lang="lv-LV" sz="2400" dirty="0"/>
              <a:t> </a:t>
            </a:r>
            <a:r>
              <a:rPr lang="lv-LV" sz="2400" dirty="0" err="1"/>
              <a:t>for</a:t>
            </a:r>
            <a:r>
              <a:rPr lang="lv-LV" sz="2400" dirty="0"/>
              <a:t> </a:t>
            </a:r>
            <a:r>
              <a:rPr lang="lv-LV" sz="2400" dirty="0" err="1"/>
              <a:t>babies</a:t>
            </a:r>
            <a:r>
              <a:rPr lang="lv-LV" sz="2400" dirty="0"/>
              <a:t> </a:t>
            </a:r>
            <a:r>
              <a:rPr lang="lv-LV" sz="2400" dirty="0" err="1"/>
              <a:t>in</a:t>
            </a:r>
            <a:r>
              <a:rPr lang="lv-LV" sz="2400" dirty="0"/>
              <a:t> </a:t>
            </a:r>
            <a:r>
              <a:rPr lang="lv-LV" sz="2400" dirty="0" err="1"/>
              <a:t>Kyiv</a:t>
            </a:r>
            <a:r>
              <a:rPr lang="lv-LV" sz="2400" dirty="0"/>
              <a:t> </a:t>
            </a:r>
            <a:r>
              <a:rPr lang="lv-LV" sz="2400" dirty="0" err="1"/>
              <a:t>Maturity</a:t>
            </a:r>
            <a:r>
              <a:rPr lang="lv-LV" sz="2400" dirty="0"/>
              <a:t> </a:t>
            </a:r>
            <a:r>
              <a:rPr lang="lv-LV" sz="2400" dirty="0" err="1"/>
              <a:t>hospital</a:t>
            </a:r>
            <a:r>
              <a:rPr lang="lv-LV" sz="2400" dirty="0"/>
              <a:t>, </a:t>
            </a:r>
            <a:r>
              <a:rPr lang="lv-LV" sz="2400" dirty="0" err="1"/>
              <a:t>etc</a:t>
            </a:r>
            <a:r>
              <a:rPr lang="lv-LV" sz="2400" dirty="0"/>
              <a:t>.</a:t>
            </a:r>
          </a:p>
          <a:p>
            <a:pPr marL="0" indent="0">
              <a:buNone/>
            </a:pPr>
            <a:r>
              <a:rPr lang="lv-LV" sz="2400" dirty="0"/>
              <a:t>-</a:t>
            </a:r>
            <a:r>
              <a:rPr lang="lv-LV" sz="2400" dirty="0" err="1"/>
              <a:t>Help</a:t>
            </a:r>
            <a:r>
              <a:rPr lang="lv-LV" sz="2400" dirty="0"/>
              <a:t> to </a:t>
            </a:r>
            <a:r>
              <a:rPr lang="lv-LV" sz="2400" dirty="0" err="1"/>
              <a:t>disadvantaged</a:t>
            </a:r>
            <a:r>
              <a:rPr lang="lv-LV" sz="2400" dirty="0"/>
              <a:t> </a:t>
            </a:r>
            <a:r>
              <a:rPr lang="lv-LV" sz="2400" dirty="0" err="1"/>
              <a:t>street</a:t>
            </a:r>
            <a:r>
              <a:rPr lang="lv-LV" sz="2400" dirty="0"/>
              <a:t> </a:t>
            </a:r>
            <a:r>
              <a:rPr lang="lv-LV" sz="2400" dirty="0" err="1"/>
              <a:t>children</a:t>
            </a:r>
            <a:r>
              <a:rPr lang="lv-LV" sz="2400" dirty="0"/>
              <a:t> – </a:t>
            </a:r>
            <a:r>
              <a:rPr lang="lv-LV" sz="2400" dirty="0" err="1"/>
              <a:t>club</a:t>
            </a:r>
            <a:r>
              <a:rPr lang="lv-LV" sz="2400" dirty="0"/>
              <a:t> </a:t>
            </a:r>
            <a:r>
              <a:rPr lang="lv-LV" sz="2400" dirty="0" err="1"/>
              <a:t>donated</a:t>
            </a:r>
            <a:r>
              <a:rPr lang="lv-LV" sz="2400" dirty="0"/>
              <a:t> </a:t>
            </a:r>
            <a:r>
              <a:rPr lang="lv-LV" sz="2400" dirty="0" err="1"/>
              <a:t>for</a:t>
            </a:r>
            <a:r>
              <a:rPr lang="lv-LV" sz="2400" dirty="0"/>
              <a:t> </a:t>
            </a:r>
            <a:r>
              <a:rPr lang="lv-LV" sz="2400" dirty="0" err="1"/>
              <a:t>furnishing</a:t>
            </a:r>
            <a:r>
              <a:rPr lang="lv-LV" sz="2400" dirty="0"/>
              <a:t> </a:t>
            </a:r>
            <a:r>
              <a:rPr lang="lv-LV" sz="2400" dirty="0" err="1"/>
              <a:t>appartment</a:t>
            </a:r>
            <a:r>
              <a:rPr lang="lv-LV" sz="2400" dirty="0"/>
              <a:t>, </a:t>
            </a:r>
            <a:r>
              <a:rPr lang="lv-LV" sz="2400" dirty="0" err="1"/>
              <a:t>where</a:t>
            </a:r>
            <a:r>
              <a:rPr lang="lv-LV" sz="2400" dirty="0"/>
              <a:t> </a:t>
            </a:r>
            <a:r>
              <a:rPr lang="lv-LV" sz="2400" dirty="0" err="1"/>
              <a:t>they</a:t>
            </a:r>
            <a:r>
              <a:rPr lang="lv-LV" sz="2400" dirty="0"/>
              <a:t> </a:t>
            </a:r>
            <a:r>
              <a:rPr lang="lv-LV" sz="2400" dirty="0" err="1"/>
              <a:t>can</a:t>
            </a:r>
            <a:r>
              <a:rPr lang="lv-LV" sz="2400" dirty="0"/>
              <a:t> </a:t>
            </a:r>
            <a:r>
              <a:rPr lang="lv-LV" sz="2400" dirty="0" err="1"/>
              <a:t>find</a:t>
            </a:r>
            <a:r>
              <a:rPr lang="lv-LV" sz="2400" dirty="0"/>
              <a:t> </a:t>
            </a:r>
            <a:r>
              <a:rPr lang="lv-LV" sz="2400" dirty="0" err="1"/>
              <a:t>safe</a:t>
            </a:r>
            <a:r>
              <a:rPr lang="lv-LV" sz="2400" dirty="0"/>
              <a:t> </a:t>
            </a:r>
            <a:r>
              <a:rPr lang="lv-LV" sz="2400" dirty="0" err="1"/>
              <a:t>place</a:t>
            </a:r>
            <a:r>
              <a:rPr lang="lv-LV" sz="2400" dirty="0"/>
              <a:t>.</a:t>
            </a:r>
          </a:p>
          <a:p>
            <a:pPr marL="0" indent="0">
              <a:buNone/>
            </a:pPr>
            <a:r>
              <a:rPr lang="lv-LV" sz="2400" dirty="0"/>
              <a:t>-</a:t>
            </a:r>
            <a:r>
              <a:rPr lang="lv-LV" sz="2400" dirty="0" err="1"/>
              <a:t>Support</a:t>
            </a:r>
            <a:r>
              <a:rPr lang="lv-LV" sz="2400" dirty="0"/>
              <a:t> to </a:t>
            </a:r>
            <a:r>
              <a:rPr lang="lv-LV" sz="2400" dirty="0" err="1"/>
              <a:t>Riga</a:t>
            </a:r>
            <a:r>
              <a:rPr lang="lv-LV" sz="2400" dirty="0"/>
              <a:t> </a:t>
            </a:r>
            <a:r>
              <a:rPr lang="lv-LV" sz="2400" dirty="0" err="1"/>
              <a:t>Active</a:t>
            </a:r>
            <a:r>
              <a:rPr lang="lv-LV" sz="2400" dirty="0"/>
              <a:t> Senior </a:t>
            </a:r>
            <a:r>
              <a:rPr lang="lv-LV" sz="2400" dirty="0" err="1"/>
              <a:t>association’s</a:t>
            </a:r>
            <a:r>
              <a:rPr lang="lv-LV" sz="2400" dirty="0"/>
              <a:t> </a:t>
            </a:r>
            <a:r>
              <a:rPr lang="lv-LV" sz="2400" dirty="0" err="1"/>
              <a:t>choir</a:t>
            </a:r>
            <a:r>
              <a:rPr lang="lv-LV" sz="2400" dirty="0"/>
              <a:t>  – </a:t>
            </a:r>
            <a:r>
              <a:rPr lang="lv-LV" sz="2400" dirty="0" err="1"/>
              <a:t>donated</a:t>
            </a:r>
            <a:r>
              <a:rPr lang="lv-LV" sz="2400" dirty="0"/>
              <a:t> </a:t>
            </a:r>
          </a:p>
          <a:p>
            <a:pPr marL="0" indent="0">
              <a:buNone/>
            </a:pPr>
            <a:r>
              <a:rPr lang="lv-LV" sz="2400" dirty="0" err="1"/>
              <a:t>digital</a:t>
            </a:r>
            <a:r>
              <a:rPr lang="lv-LV" sz="2400" dirty="0"/>
              <a:t> </a:t>
            </a:r>
            <a:r>
              <a:rPr lang="lv-LV" sz="2400" dirty="0" err="1"/>
              <a:t>piano</a:t>
            </a:r>
            <a:r>
              <a:rPr lang="lv-LV" sz="2400" dirty="0"/>
              <a:t>.</a:t>
            </a:r>
          </a:p>
          <a:p>
            <a:pPr marL="0" indent="0">
              <a:buNone/>
            </a:pPr>
            <a:r>
              <a:rPr lang="lv-LV" sz="2400" dirty="0"/>
              <a:t>-</a:t>
            </a:r>
            <a:r>
              <a:rPr lang="lv-LV" sz="2400" dirty="0" err="1"/>
              <a:t>Support</a:t>
            </a:r>
            <a:r>
              <a:rPr lang="lv-LV" sz="2400" dirty="0"/>
              <a:t> to </a:t>
            </a:r>
            <a:r>
              <a:rPr lang="lv-LV" sz="2400" dirty="0" err="1"/>
              <a:t>the</a:t>
            </a:r>
            <a:r>
              <a:rPr lang="lv-LV" sz="2400" dirty="0"/>
              <a:t> </a:t>
            </a:r>
            <a:r>
              <a:rPr lang="lv-LV" sz="2400" dirty="0" err="1"/>
              <a:t>young</a:t>
            </a:r>
            <a:r>
              <a:rPr lang="lv-LV" sz="2400" dirty="0"/>
              <a:t> BMX </a:t>
            </a:r>
            <a:r>
              <a:rPr lang="lv-LV" sz="2400" dirty="0" err="1"/>
              <a:t>team</a:t>
            </a:r>
            <a:r>
              <a:rPr lang="lv-LV" sz="2400" dirty="0"/>
              <a:t> – </a:t>
            </a:r>
            <a:r>
              <a:rPr lang="lv-LV" sz="2400" dirty="0" err="1"/>
              <a:t>donated</a:t>
            </a:r>
            <a:r>
              <a:rPr lang="lv-LV" sz="2400" dirty="0"/>
              <a:t> </a:t>
            </a:r>
            <a:r>
              <a:rPr lang="lv-LV" sz="2400" dirty="0" err="1"/>
              <a:t>shelter</a:t>
            </a:r>
            <a:r>
              <a:rPr lang="lv-LV" sz="2400" dirty="0"/>
              <a:t> </a:t>
            </a:r>
            <a:r>
              <a:rPr lang="lv-LV" sz="2400" dirty="0" err="1"/>
              <a:t>tent</a:t>
            </a:r>
            <a:r>
              <a:rPr lang="lv-LV" sz="2400" dirty="0"/>
              <a:t>.</a:t>
            </a:r>
          </a:p>
          <a:p>
            <a:r>
              <a:rPr lang="lv-LV" sz="2400" dirty="0" err="1"/>
              <a:t>Riga</a:t>
            </a:r>
            <a:r>
              <a:rPr lang="lv-LV" sz="2400" dirty="0"/>
              <a:t> </a:t>
            </a:r>
            <a:r>
              <a:rPr lang="lv-LV" sz="2400" dirty="0" err="1"/>
              <a:t>Ridzene</a:t>
            </a:r>
            <a:r>
              <a:rPr lang="lv-LV" sz="2400" dirty="0"/>
              <a:t> </a:t>
            </a:r>
            <a:r>
              <a:rPr lang="lv-LV" sz="2400" dirty="0" err="1"/>
              <a:t>organized</a:t>
            </a:r>
            <a:r>
              <a:rPr lang="lv-LV" sz="2400" dirty="0"/>
              <a:t> </a:t>
            </a:r>
            <a:r>
              <a:rPr lang="lv-LV" sz="2400" dirty="0" err="1"/>
              <a:t>Rotary</a:t>
            </a:r>
            <a:r>
              <a:rPr lang="lv-LV" sz="2400" dirty="0"/>
              <a:t> </a:t>
            </a:r>
            <a:r>
              <a:rPr lang="lv-LV" sz="2400" dirty="0" err="1"/>
              <a:t>Summer</a:t>
            </a:r>
            <a:r>
              <a:rPr lang="lv-LV" sz="2400" dirty="0"/>
              <a:t> </a:t>
            </a:r>
            <a:r>
              <a:rPr lang="lv-LV" sz="2400" dirty="0" err="1"/>
              <a:t>Get-together</a:t>
            </a:r>
            <a:r>
              <a:rPr lang="lv-LV" sz="2400" dirty="0"/>
              <a:t> 2025</a:t>
            </a:r>
          </a:p>
        </p:txBody>
      </p:sp>
      <p:pic>
        <p:nvPicPr>
          <p:cNvPr id="10" name="Satura vietturis 9">
            <a:extLst>
              <a:ext uri="{FF2B5EF4-FFF2-40B4-BE49-F238E27FC236}">
                <a16:creationId xmlns:a16="http://schemas.microsoft.com/office/drawing/2014/main" id="{F3D9A814-24E2-4FFE-9F3A-C2E1D9F7091D}"/>
              </a:ext>
            </a:extLst>
          </p:cNvPr>
          <p:cNvPicPr>
            <a:picLocks noGrp="1" noChangeAspect="1"/>
          </p:cNvPicPr>
          <p:nvPr>
            <p:ph sz="quarter" idx="2"/>
          </p:nvPr>
        </p:nvPicPr>
        <p:blipFill>
          <a:blip r:embed="rId2">
            <a:extLst>
              <a:ext uri="{28A0092B-C50C-407E-A947-70E740481C1C}">
                <a14:useLocalDpi xmlns:a14="http://schemas.microsoft.com/office/drawing/2010/main" val="0"/>
              </a:ext>
            </a:extLst>
          </a:blip>
          <a:stretch>
            <a:fillRect/>
          </a:stretch>
        </p:blipFill>
        <p:spPr>
          <a:xfrm>
            <a:off x="881856" y="1453408"/>
            <a:ext cx="2464476" cy="2648954"/>
          </a:xfrm>
        </p:spPr>
      </p:pic>
      <p:pic>
        <p:nvPicPr>
          <p:cNvPr id="6" name="Satura vietturis 3">
            <a:extLst>
              <a:ext uri="{FF2B5EF4-FFF2-40B4-BE49-F238E27FC236}">
                <a16:creationId xmlns:a16="http://schemas.microsoft.com/office/drawing/2014/main" id="{F6EC32B4-A7C1-44CF-97D1-94A233A4BA67}"/>
              </a:ext>
            </a:extLst>
          </p:cNvPr>
          <p:cNvPicPr>
            <a:picLocks noGrp="1" noChangeAspect="1"/>
          </p:cNvPicPr>
          <p:nvPr>
            <p:ph sz="quarter" idx="3"/>
          </p:nvPr>
        </p:nvPicPr>
        <p:blipFill>
          <a:blip r:embed="rId3"/>
          <a:stretch>
            <a:fillRect/>
          </a:stretch>
        </p:blipFill>
        <p:spPr>
          <a:xfrm>
            <a:off x="348356" y="4161065"/>
            <a:ext cx="3531475" cy="2356540"/>
          </a:xfrm>
          <a:prstGeom prst="rect">
            <a:avLst/>
          </a:prstGeom>
        </p:spPr>
      </p:pic>
      <p:pic>
        <p:nvPicPr>
          <p:cNvPr id="7" name="Picture 2" descr="C:\Users\PRAXIS\Desktop\INDIJA\timthumb.php.jpg">
            <a:extLst>
              <a:ext uri="{FF2B5EF4-FFF2-40B4-BE49-F238E27FC236}">
                <a16:creationId xmlns:a16="http://schemas.microsoft.com/office/drawing/2014/main" id="{CE15AAAD-96EE-4E6D-BAFB-AFDCAC2880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40613" y="238868"/>
            <a:ext cx="2033751" cy="1214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3529221"/>
      </p:ext>
    </p:extLst>
  </p:cSld>
  <p:clrMapOvr>
    <a:masterClrMapping/>
  </p:clrMapOvr>
  <mc:AlternateContent xmlns:mc="http://schemas.openxmlformats.org/markup-compatibility/2006" xmlns:p14="http://schemas.microsoft.com/office/powerpoint/2010/main">
    <mc:Choice Requires="p14">
      <p:transition spd="slow" p14:dur="1750">
        <p14:doors dir="ver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txBox="1">
            <a:spLocks noChangeArrowheads="1"/>
          </p:cNvSpPr>
          <p:nvPr/>
        </p:nvSpPr>
        <p:spPr>
          <a:xfrm>
            <a:off x="1775520" y="332656"/>
            <a:ext cx="6336606" cy="136815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lv-LV" altLang="lv-LV" sz="4000" dirty="0">
                <a:solidFill>
                  <a:srgbClr val="002060"/>
                </a:solidFill>
              </a:rPr>
              <a:t> Ludmila Jansone</a:t>
            </a:r>
          </a:p>
          <a:p>
            <a:pPr marL="0" indent="0">
              <a:buNone/>
            </a:pPr>
            <a:r>
              <a:rPr lang="lv-LV" altLang="lv-LV" sz="4000" dirty="0">
                <a:solidFill>
                  <a:srgbClr val="002060"/>
                </a:solidFill>
              </a:rPr>
              <a:t>   RC </a:t>
            </a:r>
            <a:r>
              <a:rPr lang="lv-LV" altLang="lv-LV" sz="4000" dirty="0" err="1">
                <a:solidFill>
                  <a:srgbClr val="002060"/>
                </a:solidFill>
              </a:rPr>
              <a:t>Riga</a:t>
            </a:r>
            <a:r>
              <a:rPr lang="lv-LV" altLang="lv-LV" sz="4000" dirty="0">
                <a:solidFill>
                  <a:srgbClr val="002060"/>
                </a:solidFill>
              </a:rPr>
              <a:t> </a:t>
            </a:r>
            <a:r>
              <a:rPr lang="lv-LV" altLang="lv-LV" sz="4000" dirty="0" err="1">
                <a:solidFill>
                  <a:srgbClr val="002060"/>
                </a:solidFill>
              </a:rPr>
              <a:t>Ridzene</a:t>
            </a:r>
            <a:endParaRPr lang="lv-LV" altLang="lv-LV" sz="4000" dirty="0">
              <a:solidFill>
                <a:srgbClr val="002060"/>
              </a:solidFill>
            </a:endParaRPr>
          </a:p>
          <a:p>
            <a:endParaRPr lang="lv-LV" altLang="lv-LV" sz="2400" dirty="0">
              <a:solidFill>
                <a:srgbClr val="002060"/>
              </a:solidFill>
            </a:endParaRPr>
          </a:p>
          <a:p>
            <a:r>
              <a:rPr lang="lv-LV" altLang="lv-LV" sz="2800" dirty="0" err="1">
                <a:solidFill>
                  <a:srgbClr val="002060"/>
                </a:solidFill>
              </a:rPr>
              <a:t>Rotarian</a:t>
            </a:r>
            <a:r>
              <a:rPr lang="lv-LV" altLang="lv-LV" sz="2800" dirty="0">
                <a:solidFill>
                  <a:srgbClr val="002060"/>
                </a:solidFill>
              </a:rPr>
              <a:t> since1997</a:t>
            </a:r>
          </a:p>
          <a:p>
            <a:r>
              <a:rPr lang="lv-LV" altLang="lv-LV" sz="2800" dirty="0">
                <a:solidFill>
                  <a:srgbClr val="002060"/>
                </a:solidFill>
              </a:rPr>
              <a:t>GSE </a:t>
            </a:r>
            <a:r>
              <a:rPr lang="lv-LV" altLang="lv-LV" sz="2800" dirty="0" err="1">
                <a:solidFill>
                  <a:srgbClr val="002060"/>
                </a:solidFill>
              </a:rPr>
              <a:t>leader</a:t>
            </a:r>
            <a:r>
              <a:rPr lang="lv-LV" altLang="lv-LV" sz="2800" dirty="0">
                <a:solidFill>
                  <a:srgbClr val="002060"/>
                </a:solidFill>
              </a:rPr>
              <a:t> </a:t>
            </a:r>
            <a:r>
              <a:rPr lang="lv-LV" altLang="lv-LV" sz="2800" dirty="0" err="1">
                <a:solidFill>
                  <a:srgbClr val="002060"/>
                </a:solidFill>
              </a:rPr>
              <a:t>year</a:t>
            </a:r>
            <a:r>
              <a:rPr lang="lv-LV" altLang="lv-LV" sz="2800" dirty="0">
                <a:solidFill>
                  <a:srgbClr val="002060"/>
                </a:solidFill>
              </a:rPr>
              <a:t> 2010</a:t>
            </a:r>
          </a:p>
          <a:p>
            <a:r>
              <a:rPr lang="lv-LV" altLang="lv-LV" sz="2800" dirty="0" err="1">
                <a:solidFill>
                  <a:srgbClr val="002060"/>
                </a:solidFill>
              </a:rPr>
              <a:t>President</a:t>
            </a:r>
            <a:r>
              <a:rPr lang="lv-LV" altLang="lv-LV" sz="2800" dirty="0">
                <a:solidFill>
                  <a:srgbClr val="002060"/>
                </a:solidFill>
              </a:rPr>
              <a:t> </a:t>
            </a:r>
            <a:r>
              <a:rPr lang="lv-LV" altLang="lv-LV" sz="2800" dirty="0" err="1">
                <a:solidFill>
                  <a:srgbClr val="002060"/>
                </a:solidFill>
              </a:rPr>
              <a:t>of</a:t>
            </a:r>
            <a:r>
              <a:rPr lang="lv-LV" altLang="lv-LV" sz="2800" dirty="0">
                <a:solidFill>
                  <a:srgbClr val="002060"/>
                </a:solidFill>
              </a:rPr>
              <a:t> </a:t>
            </a:r>
            <a:r>
              <a:rPr lang="lv-LV" altLang="lv-LV" sz="2800" dirty="0" err="1">
                <a:solidFill>
                  <a:srgbClr val="002060"/>
                </a:solidFill>
              </a:rPr>
              <a:t>Riga</a:t>
            </a:r>
            <a:r>
              <a:rPr lang="lv-LV" altLang="lv-LV" sz="2800" dirty="0">
                <a:solidFill>
                  <a:srgbClr val="002060"/>
                </a:solidFill>
              </a:rPr>
              <a:t> </a:t>
            </a:r>
            <a:r>
              <a:rPr lang="lv-LV" altLang="lv-LV" sz="2800" dirty="0" err="1">
                <a:solidFill>
                  <a:srgbClr val="002060"/>
                </a:solidFill>
              </a:rPr>
              <a:t>Ridzene</a:t>
            </a:r>
            <a:r>
              <a:rPr lang="lv-LV" altLang="lv-LV" sz="2800" dirty="0">
                <a:solidFill>
                  <a:srgbClr val="002060"/>
                </a:solidFill>
              </a:rPr>
              <a:t> </a:t>
            </a:r>
            <a:r>
              <a:rPr lang="lv-LV" altLang="lv-LV" sz="2800" dirty="0" err="1">
                <a:solidFill>
                  <a:srgbClr val="002060"/>
                </a:solidFill>
              </a:rPr>
              <a:t>Rotary</a:t>
            </a:r>
            <a:r>
              <a:rPr lang="lv-LV" altLang="lv-LV" sz="2800" dirty="0">
                <a:solidFill>
                  <a:srgbClr val="002060"/>
                </a:solidFill>
              </a:rPr>
              <a:t> </a:t>
            </a:r>
          </a:p>
          <a:p>
            <a:pPr marL="0" indent="0">
              <a:buNone/>
            </a:pPr>
            <a:r>
              <a:rPr lang="lv-LV" altLang="lv-LV" sz="2800" dirty="0">
                <a:solidFill>
                  <a:srgbClr val="002060"/>
                </a:solidFill>
              </a:rPr>
              <a:t>    </a:t>
            </a:r>
            <a:r>
              <a:rPr lang="lv-LV" altLang="lv-LV" sz="2800" dirty="0" err="1">
                <a:solidFill>
                  <a:srgbClr val="002060"/>
                </a:solidFill>
              </a:rPr>
              <a:t>club</a:t>
            </a:r>
            <a:r>
              <a:rPr lang="lv-LV" altLang="lv-LV" sz="2800" dirty="0">
                <a:solidFill>
                  <a:srgbClr val="002060"/>
                </a:solidFill>
              </a:rPr>
              <a:t>, </a:t>
            </a:r>
            <a:r>
              <a:rPr lang="lv-LV" altLang="lv-LV" sz="2800" dirty="0" err="1">
                <a:solidFill>
                  <a:srgbClr val="002060"/>
                </a:solidFill>
              </a:rPr>
              <a:t>year</a:t>
            </a:r>
            <a:r>
              <a:rPr lang="lv-LV" altLang="lv-LV" sz="2800" dirty="0">
                <a:solidFill>
                  <a:srgbClr val="002060"/>
                </a:solidFill>
              </a:rPr>
              <a:t> 2010-2011</a:t>
            </a:r>
          </a:p>
          <a:p>
            <a:r>
              <a:rPr lang="lv-LV" altLang="lv-LV" sz="2800" dirty="0">
                <a:solidFill>
                  <a:srgbClr val="002060"/>
                </a:solidFill>
              </a:rPr>
              <a:t>Project </a:t>
            </a:r>
            <a:r>
              <a:rPr lang="lv-LV" altLang="lv-LV" sz="2800" dirty="0" err="1">
                <a:solidFill>
                  <a:srgbClr val="002060"/>
                </a:solidFill>
              </a:rPr>
              <a:t>manager</a:t>
            </a:r>
            <a:r>
              <a:rPr lang="lv-LV" altLang="lv-LV" sz="2800" dirty="0">
                <a:solidFill>
                  <a:srgbClr val="002060"/>
                </a:solidFill>
              </a:rPr>
              <a:t> 2015-2026</a:t>
            </a:r>
          </a:p>
          <a:p>
            <a:r>
              <a:rPr lang="lv-LV" altLang="lv-LV" sz="2800" dirty="0" err="1">
                <a:solidFill>
                  <a:srgbClr val="002060"/>
                </a:solidFill>
              </a:rPr>
              <a:t>Education-economy,finances</a:t>
            </a:r>
            <a:endParaRPr lang="lv-LV" altLang="lv-LV" sz="2800" dirty="0">
              <a:solidFill>
                <a:srgbClr val="002060"/>
              </a:solidFill>
            </a:endParaRPr>
          </a:p>
          <a:p>
            <a:r>
              <a:rPr lang="lv-LV" altLang="lv-LV" sz="2800" dirty="0" err="1">
                <a:solidFill>
                  <a:srgbClr val="002060"/>
                </a:solidFill>
              </a:rPr>
              <a:t>Retired</a:t>
            </a:r>
            <a:endParaRPr lang="lv-LV" altLang="lv-LV" sz="2800" dirty="0">
              <a:solidFill>
                <a:srgbClr val="002060"/>
              </a:solidFill>
            </a:endParaRPr>
          </a:p>
          <a:p>
            <a:pPr>
              <a:buFontTx/>
              <a:buNone/>
            </a:pPr>
            <a:r>
              <a:rPr lang="lv-LV" altLang="lv-LV" sz="2800" dirty="0">
                <a:solidFill>
                  <a:srgbClr val="002060"/>
                </a:solidFill>
              </a:rPr>
              <a:t> </a:t>
            </a:r>
          </a:p>
          <a:p>
            <a:endParaRPr lang="lv-LV" altLang="lv-LV" sz="1800" dirty="0">
              <a:solidFill>
                <a:srgbClr val="002060"/>
              </a:solidFill>
              <a:latin typeface="Trebuchet MS" panose="020B0603020202020204" pitchFamily="34" charset="0"/>
            </a:endParaRPr>
          </a:p>
        </p:txBody>
      </p:sp>
      <p:pic>
        <p:nvPicPr>
          <p:cNvPr id="1026" name="Attēls 1" descr="C:\Users\Maija\AppData\Local\Microsoft\Windows\Temporary Internet Files\Content.Word\RK_jaunie biedri_ 03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39025" y="1412777"/>
            <a:ext cx="3403029" cy="5100071"/>
          </a:xfrm>
          <a:prstGeom prst="rect">
            <a:avLst/>
          </a:prstGeom>
          <a:ln>
            <a:noFill/>
          </a:ln>
          <a:effectLst>
            <a:outerShdw blurRad="292100" dist="139700" dir="2700000" algn="tl" rotWithShape="0">
              <a:srgbClr val="333333">
                <a:alpha val="65000"/>
              </a:srgbClr>
            </a:outerShdw>
          </a:effectLst>
          <a:extLst>
            <a:ext uri="{91240B29-F687-4F45-9708-019B960494DF}">
              <a14:hiddenLine xmlns:a14="http://schemas.microsoft.com/office/drawing/2010/main" w="9525">
                <a:solidFill>
                  <a:srgbClr val="000000"/>
                </a:solidFill>
                <a:miter lim="800000"/>
                <a:headEnd/>
                <a:tailEnd/>
              </a14:hiddenLine>
            </a:ext>
          </a:extLst>
        </p:spPr>
      </p:pic>
      <p:pic>
        <p:nvPicPr>
          <p:cNvPr id="6" name="Picture 2" descr="C:\Users\PRAXIS\Desktop\INDIJA\timthumb.php.jpg"/>
          <p:cNvPicPr>
            <a:picLocks noChangeAspect="1" noChangeArrowheads="1"/>
          </p:cNvPicPr>
          <p:nvPr/>
        </p:nvPicPr>
        <p:blipFill>
          <a:blip r:embed="rId3" cstate="print"/>
          <a:srcRect/>
          <a:stretch>
            <a:fillRect/>
          </a:stretch>
        </p:blipFill>
        <p:spPr bwMode="auto">
          <a:xfrm>
            <a:off x="8879234" y="332656"/>
            <a:ext cx="1962821" cy="932150"/>
          </a:xfrm>
          <a:prstGeom prst="rect">
            <a:avLst/>
          </a:prstGeom>
          <a:noFill/>
          <a:ln w="9525">
            <a:noFill/>
            <a:miter lim="800000"/>
            <a:headEnd/>
            <a:tailEnd/>
          </a:ln>
        </p:spPr>
      </p:pic>
    </p:spTree>
    <p:extLst>
      <p:ext uri="{BB962C8B-B14F-4D97-AF65-F5344CB8AC3E}">
        <p14:creationId xmlns:p14="http://schemas.microsoft.com/office/powerpoint/2010/main" val="3116861410"/>
      </p:ext>
    </p:extLst>
  </p:cSld>
  <p:clrMapOvr>
    <a:masterClrMapping/>
  </p:clrMapOvr>
  <mc:AlternateContent xmlns:mc="http://schemas.openxmlformats.org/markup-compatibility/2006" xmlns:p14="http://schemas.microsoft.com/office/powerpoint/2010/main">
    <mc:Choice Requires="p14">
      <p:transition spd="slow" p14:dur="1750">
        <p14:doors dir="ver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4"/>
          <p:cNvSpPr>
            <a:spLocks noGrp="1" noChangeArrowheads="1"/>
          </p:cNvSpPr>
          <p:nvPr>
            <p:ph type="title"/>
          </p:nvPr>
        </p:nvSpPr>
        <p:spPr>
          <a:xfrm>
            <a:off x="1924874" y="0"/>
            <a:ext cx="8342251" cy="1540692"/>
          </a:xfrm>
        </p:spPr>
        <p:txBody>
          <a:bodyPr>
            <a:normAutofit/>
          </a:bodyPr>
          <a:lstStyle/>
          <a:p>
            <a:pPr eaLnBrk="1" hangingPunct="1">
              <a:defRPr/>
            </a:pPr>
            <a:r>
              <a:rPr lang="lv-LV" sz="3600" dirty="0" err="1">
                <a:solidFill>
                  <a:srgbClr val="002060"/>
                </a:solidFill>
                <a:latin typeface="Trebuchet MS" panose="020B0603020202020204" pitchFamily="34" charset="0"/>
              </a:rPr>
              <a:t>Rotary</a:t>
            </a:r>
            <a:r>
              <a:rPr lang="lv-LV" sz="3600" dirty="0">
                <a:solidFill>
                  <a:srgbClr val="002060"/>
                </a:solidFill>
                <a:latin typeface="Trebuchet MS" panose="020B0603020202020204" pitchFamily="34" charset="0"/>
              </a:rPr>
              <a:t> </a:t>
            </a:r>
            <a:r>
              <a:rPr lang="lv-LV" sz="3600" dirty="0" err="1">
                <a:solidFill>
                  <a:srgbClr val="002060"/>
                </a:solidFill>
                <a:latin typeface="Trebuchet MS" panose="020B0603020202020204" pitchFamily="34" charset="0"/>
              </a:rPr>
              <a:t>club</a:t>
            </a:r>
            <a:r>
              <a:rPr lang="lv-LV" sz="3600" dirty="0">
                <a:solidFill>
                  <a:srgbClr val="002060"/>
                </a:solidFill>
                <a:latin typeface="Trebuchet MS" panose="020B0603020202020204" pitchFamily="34" charset="0"/>
              </a:rPr>
              <a:t> </a:t>
            </a:r>
            <a:r>
              <a:rPr lang="lv-LV" sz="3600" dirty="0" err="1">
                <a:solidFill>
                  <a:srgbClr val="002060"/>
                </a:solidFill>
                <a:latin typeface="Trebuchet MS" panose="020B0603020202020204" pitchFamily="34" charset="0"/>
              </a:rPr>
              <a:t>of</a:t>
            </a:r>
            <a:r>
              <a:rPr lang="lv-LV" sz="3600" dirty="0">
                <a:solidFill>
                  <a:srgbClr val="002060"/>
                </a:solidFill>
                <a:latin typeface="Trebuchet MS" panose="020B0603020202020204" pitchFamily="34" charset="0"/>
              </a:rPr>
              <a:t> </a:t>
            </a:r>
            <a:r>
              <a:rPr lang="lv-LV" sz="3600" dirty="0" err="1">
                <a:solidFill>
                  <a:srgbClr val="002060"/>
                </a:solidFill>
                <a:latin typeface="Trebuchet MS" panose="020B0603020202020204" pitchFamily="34" charset="0"/>
              </a:rPr>
              <a:t>Riga</a:t>
            </a:r>
            <a:r>
              <a:rPr lang="lv-LV" sz="3600" dirty="0">
                <a:solidFill>
                  <a:srgbClr val="002060"/>
                </a:solidFill>
                <a:latin typeface="Trebuchet MS" panose="020B0603020202020204" pitchFamily="34" charset="0"/>
              </a:rPr>
              <a:t> </a:t>
            </a:r>
            <a:r>
              <a:rPr lang="lv-LV" sz="3600" dirty="0" err="1">
                <a:solidFill>
                  <a:srgbClr val="002060"/>
                </a:solidFill>
                <a:latin typeface="Trebuchet MS" panose="020B0603020202020204" pitchFamily="34" charset="0"/>
              </a:rPr>
              <a:t>Ridzene</a:t>
            </a:r>
            <a:br>
              <a:rPr lang="lv-LV" sz="3600" dirty="0">
                <a:solidFill>
                  <a:srgbClr val="002060"/>
                </a:solidFill>
                <a:latin typeface="Trebuchet MS" panose="020B0603020202020204" pitchFamily="34" charset="0"/>
              </a:rPr>
            </a:br>
            <a:r>
              <a:rPr lang="lv-LV" sz="3600" dirty="0" err="1">
                <a:solidFill>
                  <a:srgbClr val="002060"/>
                </a:solidFill>
                <a:latin typeface="Trebuchet MS" panose="020B0603020202020204" pitchFamily="34" charset="0"/>
              </a:rPr>
              <a:t>visiting</a:t>
            </a:r>
            <a:r>
              <a:rPr lang="lv-LV" sz="3600" dirty="0">
                <a:solidFill>
                  <a:srgbClr val="002060"/>
                </a:solidFill>
                <a:latin typeface="Trebuchet MS" panose="020B0603020202020204" pitchFamily="34" charset="0"/>
              </a:rPr>
              <a:t> Ventspils</a:t>
            </a:r>
          </a:p>
        </p:txBody>
      </p:sp>
      <p:pic>
        <p:nvPicPr>
          <p:cNvPr id="6150" name="Picture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70234" y="1406180"/>
            <a:ext cx="7882759" cy="532910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descr="C:\Users\PRAXIS\Desktop\INDIJA\timthumb.php.jpg"/>
          <p:cNvPicPr>
            <a:picLocks noChangeAspect="1" noChangeArrowheads="1"/>
          </p:cNvPicPr>
          <p:nvPr/>
        </p:nvPicPr>
        <p:blipFill>
          <a:blip r:embed="rId3" cstate="print"/>
          <a:srcRect/>
          <a:stretch>
            <a:fillRect/>
          </a:stretch>
        </p:blipFill>
        <p:spPr bwMode="auto">
          <a:xfrm>
            <a:off x="8669684" y="44624"/>
            <a:ext cx="1962821" cy="932150"/>
          </a:xfrm>
          <a:prstGeom prst="rect">
            <a:avLst/>
          </a:prstGeom>
          <a:noFill/>
          <a:ln w="9525">
            <a:noFill/>
            <a:miter lim="800000"/>
            <a:headEnd/>
            <a:tailEnd/>
          </a:ln>
        </p:spPr>
      </p:pic>
    </p:spTree>
    <p:extLst>
      <p:ext uri="{BB962C8B-B14F-4D97-AF65-F5344CB8AC3E}">
        <p14:creationId xmlns:p14="http://schemas.microsoft.com/office/powerpoint/2010/main" val="3880448615"/>
      </p:ext>
    </p:extLst>
  </p:cSld>
  <p:clrMapOvr>
    <a:masterClrMapping/>
  </p:clrMapOvr>
  <mc:AlternateContent xmlns:mc="http://schemas.openxmlformats.org/markup-compatibility/2006" xmlns:p14="http://schemas.microsoft.com/office/powerpoint/2010/main">
    <mc:Choice Requires="p14">
      <p:transition spd="slow" p14:dur="1750">
        <p14:doors dir="ver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97ADA-68F0-488A-82E4-6DFB56DC167B}"/>
              </a:ext>
            </a:extLst>
          </p:cNvPr>
          <p:cNvSpPr>
            <a:spLocks noGrp="1"/>
          </p:cNvSpPr>
          <p:nvPr>
            <p:ph type="title"/>
          </p:nvPr>
        </p:nvSpPr>
        <p:spPr/>
        <p:txBody>
          <a:bodyPr>
            <a:normAutofit/>
          </a:bodyPr>
          <a:lstStyle/>
          <a:p>
            <a:pPr algn="ctr"/>
            <a:r>
              <a:rPr lang="lv-LV" dirty="0"/>
              <a:t> </a:t>
            </a:r>
            <a:r>
              <a:rPr lang="lv-LV" dirty="0" err="1"/>
              <a:t>Riga</a:t>
            </a:r>
            <a:r>
              <a:rPr lang="lv-LV" dirty="0"/>
              <a:t> </a:t>
            </a:r>
            <a:r>
              <a:rPr lang="lv-LV" dirty="0" err="1"/>
              <a:t>Rotary</a:t>
            </a:r>
            <a:r>
              <a:rPr lang="lv-LV" dirty="0"/>
              <a:t> </a:t>
            </a:r>
            <a:r>
              <a:rPr lang="lv-LV" dirty="0" err="1"/>
              <a:t>Club</a:t>
            </a:r>
            <a:endParaRPr lang="lv-LV" dirty="0"/>
          </a:p>
        </p:txBody>
      </p:sp>
      <p:pic>
        <p:nvPicPr>
          <p:cNvPr id="9" name="Content Placeholder 8">
            <a:extLst>
              <a:ext uri="{FF2B5EF4-FFF2-40B4-BE49-F238E27FC236}">
                <a16:creationId xmlns:a16="http://schemas.microsoft.com/office/drawing/2014/main" id="{32D8FB6F-1B39-4DE3-5111-DE6E2B063B5F}"/>
              </a:ext>
            </a:extLst>
          </p:cNvPr>
          <p:cNvPicPr>
            <a:picLocks noGrp="1" noChangeAspect="1"/>
          </p:cNvPicPr>
          <p:nvPr>
            <p:ph sz="half" idx="1"/>
          </p:nvPr>
        </p:nvPicPr>
        <p:blipFill>
          <a:blip r:embed="rId2"/>
          <a:stretch>
            <a:fillRect/>
          </a:stretch>
        </p:blipFill>
        <p:spPr>
          <a:xfrm>
            <a:off x="2032648" y="1441095"/>
            <a:ext cx="2844152" cy="5051780"/>
          </a:xfrm>
          <a:prstGeom prst="rect">
            <a:avLst/>
          </a:prstGeom>
        </p:spPr>
      </p:pic>
      <p:sp>
        <p:nvSpPr>
          <p:cNvPr id="10" name="Content Placeholder 9">
            <a:extLst>
              <a:ext uri="{FF2B5EF4-FFF2-40B4-BE49-F238E27FC236}">
                <a16:creationId xmlns:a16="http://schemas.microsoft.com/office/drawing/2014/main" id="{1A828E07-FA29-BB25-1BB5-ED1A921916EF}"/>
              </a:ext>
            </a:extLst>
          </p:cNvPr>
          <p:cNvSpPr>
            <a:spLocks noGrp="1"/>
          </p:cNvSpPr>
          <p:nvPr>
            <p:ph sz="half" idx="2"/>
          </p:nvPr>
        </p:nvSpPr>
        <p:spPr>
          <a:xfrm>
            <a:off x="6343650" y="1825625"/>
            <a:ext cx="5010150" cy="4351338"/>
          </a:xfrm>
        </p:spPr>
        <p:txBody>
          <a:bodyPr>
            <a:normAutofit lnSpcReduction="10000"/>
          </a:bodyPr>
          <a:lstStyle/>
          <a:p>
            <a:pPr marL="0" indent="0">
              <a:buNone/>
            </a:pPr>
            <a:r>
              <a:rPr lang="lv-LV" b="1" dirty="0"/>
              <a:t>Jānis </a:t>
            </a:r>
            <a:r>
              <a:rPr lang="lv-LV" b="1" dirty="0" err="1"/>
              <a:t>Verlis</a:t>
            </a:r>
            <a:r>
              <a:rPr lang="lv-LV" b="1" dirty="0"/>
              <a:t> </a:t>
            </a:r>
            <a:r>
              <a:rPr lang="lv-LV" dirty="0" err="1"/>
              <a:t>is</a:t>
            </a:r>
            <a:r>
              <a:rPr lang="lv-LV" dirty="0"/>
              <a:t> a </a:t>
            </a:r>
            <a:r>
              <a:rPr lang="lv-LV" dirty="0" err="1"/>
              <a:t>member</a:t>
            </a:r>
            <a:r>
              <a:rPr lang="lv-LV" dirty="0"/>
              <a:t> </a:t>
            </a:r>
            <a:r>
              <a:rPr lang="lv-LV" dirty="0" err="1"/>
              <a:t>of</a:t>
            </a:r>
            <a:r>
              <a:rPr lang="lv-LV" dirty="0"/>
              <a:t> </a:t>
            </a:r>
            <a:r>
              <a:rPr lang="lv-LV" dirty="0" err="1"/>
              <a:t>Riga</a:t>
            </a:r>
            <a:r>
              <a:rPr lang="lv-LV" dirty="0"/>
              <a:t> </a:t>
            </a:r>
            <a:r>
              <a:rPr lang="lv-LV" dirty="0" err="1"/>
              <a:t>Rotary</a:t>
            </a:r>
            <a:r>
              <a:rPr lang="lv-LV" dirty="0"/>
              <a:t> </a:t>
            </a:r>
            <a:r>
              <a:rPr lang="lv-LV" dirty="0" err="1"/>
              <a:t>club</a:t>
            </a:r>
            <a:r>
              <a:rPr lang="lv-LV" dirty="0"/>
              <a:t>, </a:t>
            </a:r>
            <a:r>
              <a:rPr lang="lv-LV" dirty="0" err="1"/>
              <a:t>the</a:t>
            </a:r>
            <a:r>
              <a:rPr lang="lv-LV" dirty="0"/>
              <a:t> </a:t>
            </a:r>
            <a:r>
              <a:rPr lang="lv-LV" dirty="0" err="1"/>
              <a:t>oldest</a:t>
            </a:r>
            <a:r>
              <a:rPr lang="lv-LV" dirty="0"/>
              <a:t> </a:t>
            </a:r>
            <a:r>
              <a:rPr lang="lv-LV" dirty="0" err="1"/>
              <a:t>club</a:t>
            </a:r>
            <a:r>
              <a:rPr lang="lv-LV" dirty="0"/>
              <a:t> </a:t>
            </a:r>
            <a:r>
              <a:rPr lang="lv-LV" dirty="0" err="1"/>
              <a:t>in</a:t>
            </a:r>
            <a:r>
              <a:rPr lang="lv-LV" dirty="0"/>
              <a:t> Latvia, </a:t>
            </a:r>
            <a:r>
              <a:rPr lang="lv-LV" dirty="0" err="1"/>
              <a:t>founded</a:t>
            </a:r>
            <a:r>
              <a:rPr lang="lv-LV" dirty="0"/>
              <a:t> </a:t>
            </a:r>
            <a:r>
              <a:rPr lang="lv-LV" dirty="0" err="1"/>
              <a:t>in</a:t>
            </a:r>
            <a:r>
              <a:rPr lang="lv-LV" dirty="0"/>
              <a:t> 1933, </a:t>
            </a:r>
            <a:r>
              <a:rPr lang="lv-LV" dirty="0" err="1"/>
              <a:t>renewed</a:t>
            </a:r>
            <a:r>
              <a:rPr lang="lv-LV" dirty="0"/>
              <a:t> </a:t>
            </a:r>
            <a:r>
              <a:rPr lang="lv-LV" dirty="0" err="1"/>
              <a:t>in</a:t>
            </a:r>
            <a:r>
              <a:rPr lang="lv-LV" dirty="0"/>
              <a:t> 1993, </a:t>
            </a:r>
            <a:r>
              <a:rPr lang="lv-LV" dirty="0" err="1"/>
              <a:t>member</a:t>
            </a:r>
            <a:r>
              <a:rPr lang="lv-LV" dirty="0"/>
              <a:t> </a:t>
            </a:r>
            <a:r>
              <a:rPr lang="lv-LV" dirty="0" err="1"/>
              <a:t>of</a:t>
            </a:r>
            <a:r>
              <a:rPr lang="lv-LV" dirty="0"/>
              <a:t> </a:t>
            </a:r>
            <a:r>
              <a:rPr lang="lv-LV" dirty="0" err="1"/>
              <a:t>the</a:t>
            </a:r>
            <a:r>
              <a:rPr lang="lv-LV" dirty="0"/>
              <a:t> </a:t>
            </a:r>
            <a:r>
              <a:rPr lang="lv-LV" dirty="0" err="1"/>
              <a:t>club</a:t>
            </a:r>
            <a:r>
              <a:rPr lang="lv-LV" dirty="0"/>
              <a:t> 18 </a:t>
            </a:r>
            <a:r>
              <a:rPr lang="lv-LV" dirty="0" err="1"/>
              <a:t>years</a:t>
            </a:r>
            <a:r>
              <a:rPr lang="lv-LV" dirty="0"/>
              <a:t>, </a:t>
            </a:r>
            <a:r>
              <a:rPr lang="lv-LV" dirty="0" err="1"/>
              <a:t>was</a:t>
            </a:r>
            <a:r>
              <a:rPr lang="lv-LV" dirty="0"/>
              <a:t> </a:t>
            </a:r>
            <a:r>
              <a:rPr lang="lv-LV" dirty="0" err="1"/>
              <a:t>its</a:t>
            </a:r>
            <a:r>
              <a:rPr lang="lv-LV" dirty="0"/>
              <a:t> </a:t>
            </a:r>
            <a:r>
              <a:rPr lang="lv-LV" dirty="0" err="1"/>
              <a:t>president</a:t>
            </a:r>
            <a:r>
              <a:rPr lang="lv-LV" dirty="0"/>
              <a:t> </a:t>
            </a:r>
            <a:r>
              <a:rPr lang="lv-LV" dirty="0" err="1"/>
              <a:t>in</a:t>
            </a:r>
            <a:r>
              <a:rPr lang="lv-LV" dirty="0"/>
              <a:t> 2012-2013.</a:t>
            </a:r>
          </a:p>
          <a:p>
            <a:pPr marL="0" indent="0">
              <a:buNone/>
            </a:pPr>
            <a:r>
              <a:rPr lang="lv-LV" dirty="0"/>
              <a:t>Jānis</a:t>
            </a:r>
            <a:r>
              <a:rPr lang="en-US" dirty="0"/>
              <a:t> is engaged in the timber business, has one daughter and one son, and six grandchildren.</a:t>
            </a:r>
            <a:br>
              <a:rPr lang="en-US" dirty="0"/>
            </a:br>
            <a:r>
              <a:rPr lang="en-US" dirty="0"/>
              <a:t>Hobbies include swimming, opera, and theatre.</a:t>
            </a:r>
            <a:endParaRPr lang="lv-LV" dirty="0"/>
          </a:p>
          <a:p>
            <a:endParaRPr lang="lv-LV" dirty="0"/>
          </a:p>
        </p:txBody>
      </p:sp>
      <p:pic>
        <p:nvPicPr>
          <p:cNvPr id="11" name="Picture 2" descr="C:\Users\PRAXIS\Desktop\INDIJA\timthumb.php.jpg">
            <a:extLst>
              <a:ext uri="{FF2B5EF4-FFF2-40B4-BE49-F238E27FC236}">
                <a16:creationId xmlns:a16="http://schemas.microsoft.com/office/drawing/2014/main" id="{2023B272-5432-6B73-75C6-00A4C500F764}"/>
              </a:ext>
            </a:extLst>
          </p:cNvPr>
          <p:cNvPicPr>
            <a:picLocks noChangeAspect="1" noChangeArrowheads="1"/>
          </p:cNvPicPr>
          <p:nvPr/>
        </p:nvPicPr>
        <p:blipFill>
          <a:blip r:embed="rId3" cstate="print"/>
          <a:srcRect/>
          <a:stretch>
            <a:fillRect/>
          </a:stretch>
        </p:blipFill>
        <p:spPr bwMode="auto">
          <a:xfrm>
            <a:off x="9841566" y="365125"/>
            <a:ext cx="1962821" cy="932150"/>
          </a:xfrm>
          <a:prstGeom prst="rect">
            <a:avLst/>
          </a:prstGeom>
          <a:noFill/>
          <a:ln w="9525">
            <a:noFill/>
            <a:miter lim="800000"/>
            <a:headEnd/>
            <a:tailEnd/>
          </a:ln>
        </p:spPr>
      </p:pic>
    </p:spTree>
    <p:extLst>
      <p:ext uri="{BB962C8B-B14F-4D97-AF65-F5344CB8AC3E}">
        <p14:creationId xmlns:p14="http://schemas.microsoft.com/office/powerpoint/2010/main" val="28537995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60972-BAF4-5359-2271-DDE1B751DC14}"/>
              </a:ext>
            </a:extLst>
          </p:cNvPr>
          <p:cNvSpPr>
            <a:spLocks noGrp="1"/>
          </p:cNvSpPr>
          <p:nvPr>
            <p:ph type="title"/>
          </p:nvPr>
        </p:nvSpPr>
        <p:spPr/>
        <p:txBody>
          <a:bodyPr/>
          <a:lstStyle/>
          <a:p>
            <a:pPr>
              <a:defRPr/>
            </a:pPr>
            <a:r>
              <a:rPr lang="lv-LV" sz="4000" dirty="0" err="1"/>
              <a:t>Riga</a:t>
            </a:r>
            <a:r>
              <a:rPr lang="lv-LV" sz="4000" dirty="0"/>
              <a:t> </a:t>
            </a:r>
            <a:r>
              <a:rPr lang="lv-LV" sz="4000" dirty="0" err="1"/>
              <a:t>Rotary</a:t>
            </a:r>
            <a:r>
              <a:rPr lang="lv-LV" sz="4000" dirty="0"/>
              <a:t> </a:t>
            </a:r>
            <a:r>
              <a:rPr lang="lv-LV" sz="4000" dirty="0" err="1"/>
              <a:t>club</a:t>
            </a:r>
            <a:r>
              <a:rPr lang="lv-LV" sz="4000" dirty="0"/>
              <a:t> </a:t>
            </a:r>
            <a:r>
              <a:rPr lang="lv-LV" sz="4000" dirty="0" err="1"/>
              <a:t>projects</a:t>
            </a:r>
            <a:r>
              <a:rPr lang="lv-LV" sz="4000" dirty="0"/>
              <a:t> 2015-2026</a:t>
            </a:r>
          </a:p>
        </p:txBody>
      </p:sp>
      <p:sp>
        <p:nvSpPr>
          <p:cNvPr id="5123" name="Content Placeholder 2">
            <a:extLst>
              <a:ext uri="{FF2B5EF4-FFF2-40B4-BE49-F238E27FC236}">
                <a16:creationId xmlns:a16="http://schemas.microsoft.com/office/drawing/2014/main" id="{29587E5B-69B5-7DA6-2320-D027AFFB04BD}"/>
              </a:ext>
            </a:extLst>
          </p:cNvPr>
          <p:cNvSpPr>
            <a:spLocks noGrp="1"/>
          </p:cNvSpPr>
          <p:nvPr>
            <p:ph idx="1"/>
          </p:nvPr>
        </p:nvSpPr>
        <p:spPr>
          <a:xfrm>
            <a:off x="1905000" y="1376364"/>
            <a:ext cx="6910388" cy="4598987"/>
          </a:xfrm>
        </p:spPr>
        <p:txBody>
          <a:bodyPr/>
          <a:lstStyle/>
          <a:p>
            <a:r>
              <a:rPr lang="en-US" altLang="lv-LV" sz="1600" dirty="0"/>
              <a:t>Laza and equip special boarding school</a:t>
            </a:r>
          </a:p>
          <a:p>
            <a:r>
              <a:rPr lang="en-US" altLang="lv-LV" sz="1600" dirty="0" err="1"/>
              <a:t>Internat</a:t>
            </a:r>
            <a:r>
              <a:rPr lang="en-US" altLang="lv-LV" sz="1600" dirty="0"/>
              <a:t> cabinets, kitchen tables and chairs, washing machine, 60 chairs Aula</a:t>
            </a:r>
          </a:p>
          <a:p>
            <a:r>
              <a:rPr lang="en-US" altLang="lv-LV" sz="1600" dirty="0"/>
              <a:t>The school's playground, 15 computers, 2 sewing machines, furniture</a:t>
            </a:r>
          </a:p>
          <a:p>
            <a:r>
              <a:rPr lang="en-US" altLang="lv-LV" sz="1600" dirty="0" err="1"/>
              <a:t>Ciblas</a:t>
            </a:r>
            <a:r>
              <a:rPr lang="en-US" altLang="lv-LV" sz="1600" dirty="0"/>
              <a:t> school - school bags </a:t>
            </a:r>
            <a:endParaRPr lang="lv-LV" altLang="lv-LV" sz="1600" dirty="0"/>
          </a:p>
          <a:p>
            <a:r>
              <a:rPr lang="en-US" altLang="lv-LV" sz="1600" dirty="0"/>
              <a:t>Riga Disabled Society - Christmas gifts</a:t>
            </a:r>
            <a:endParaRPr lang="sv-SE" altLang="lv-LV" sz="1600" dirty="0"/>
          </a:p>
          <a:p>
            <a:r>
              <a:rPr lang="lv-LV" altLang="lv-LV" sz="1600" dirty="0" err="1"/>
              <a:t>Riga</a:t>
            </a:r>
            <a:r>
              <a:rPr lang="lv-LV" altLang="lv-LV" sz="1600" dirty="0"/>
              <a:t> </a:t>
            </a:r>
            <a:r>
              <a:rPr lang="lv-LV" altLang="lv-LV" sz="1600" dirty="0" err="1"/>
              <a:t>Children's</a:t>
            </a:r>
            <a:r>
              <a:rPr lang="lv-LV" altLang="lv-LV" sz="1600" dirty="0"/>
              <a:t> </a:t>
            </a:r>
            <a:r>
              <a:rPr lang="lv-LV" altLang="lv-LV" sz="1600" dirty="0" err="1"/>
              <a:t>Hospital</a:t>
            </a:r>
            <a:r>
              <a:rPr lang="lv-LV" altLang="lv-LV" sz="1600" dirty="0"/>
              <a:t> </a:t>
            </a:r>
          </a:p>
          <a:p>
            <a:r>
              <a:rPr lang="en-US" altLang="lv-LV" sz="1600" dirty="0"/>
              <a:t>A charity concert «War Children»</a:t>
            </a:r>
            <a:endParaRPr lang="lv-LV" altLang="lv-LV" sz="1600" dirty="0"/>
          </a:p>
          <a:p>
            <a:r>
              <a:rPr lang="en-US" altLang="lv-LV" sz="1600" dirty="0"/>
              <a:t>Mobile lifting device for the nursing station Vegi</a:t>
            </a:r>
            <a:endParaRPr lang="lv-LV" altLang="lv-LV" sz="1600" dirty="0"/>
          </a:p>
        </p:txBody>
      </p:sp>
      <p:pic>
        <p:nvPicPr>
          <p:cNvPr id="5124" name="Picture 4" descr="C:\Users\Velta\Desktop\Lars Lundblad 126.JPG">
            <a:extLst>
              <a:ext uri="{FF2B5EF4-FFF2-40B4-BE49-F238E27FC236}">
                <a16:creationId xmlns:a16="http://schemas.microsoft.com/office/drawing/2014/main" id="{A9287AED-91BD-45E9-8320-D409B5520C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34401" y="1366839"/>
            <a:ext cx="2244725" cy="125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5" descr="C:\Users\Rolands\Desktop\Rotary\PROJEKTI RY\No 1 Washing Machine a Tumble dryer No 2.jpg">
            <a:extLst>
              <a:ext uri="{FF2B5EF4-FFF2-40B4-BE49-F238E27FC236}">
                <a16:creationId xmlns:a16="http://schemas.microsoft.com/office/drawing/2014/main" id="{65CB1E56-016E-FEC7-A451-58B2038A20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7601" y="4702175"/>
            <a:ext cx="2773363"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6" name="Picture 6" descr="C:\Users\Rolands\Desktop\Rotary\PROJEKTI RY\No 10 Playground 2.jpg">
            <a:extLst>
              <a:ext uri="{FF2B5EF4-FFF2-40B4-BE49-F238E27FC236}">
                <a16:creationId xmlns:a16="http://schemas.microsoft.com/office/drawing/2014/main" id="{72FE8A63-F1B2-929D-CB47-2B7EDFE348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34401" y="3232151"/>
            <a:ext cx="2174875"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7" descr="C:\Users\Rolands\Desktop\Rotary\PROJEKTI RY\No 16 Computers 3.JPG">
            <a:extLst>
              <a:ext uri="{FF2B5EF4-FFF2-40B4-BE49-F238E27FC236}">
                <a16:creationId xmlns:a16="http://schemas.microsoft.com/office/drawing/2014/main" id="{183BCD04-A942-C245-F997-270C6AD245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9200" y="4702175"/>
            <a:ext cx="2262188"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8" name="Picture 10">
            <a:extLst>
              <a:ext uri="{FF2B5EF4-FFF2-40B4-BE49-F238E27FC236}">
                <a16:creationId xmlns:a16="http://schemas.microsoft.com/office/drawing/2014/main" id="{1BA58C76-3644-5D48-E29B-CE755159915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8801" y="4721225"/>
            <a:ext cx="2981325"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descr="C:\Users\PRAXIS\Desktop\INDIJA\timthumb.php.jpg">
            <a:extLst>
              <a:ext uri="{FF2B5EF4-FFF2-40B4-BE49-F238E27FC236}">
                <a16:creationId xmlns:a16="http://schemas.microsoft.com/office/drawing/2014/main" id="{F63A1352-301D-25BA-478D-752B30315264}"/>
              </a:ext>
            </a:extLst>
          </p:cNvPr>
          <p:cNvPicPr>
            <a:picLocks noChangeAspect="1" noChangeArrowheads="1"/>
          </p:cNvPicPr>
          <p:nvPr/>
        </p:nvPicPr>
        <p:blipFill>
          <a:blip r:embed="rId7" cstate="print"/>
          <a:srcRect/>
          <a:stretch>
            <a:fillRect/>
          </a:stretch>
        </p:blipFill>
        <p:spPr bwMode="auto">
          <a:xfrm>
            <a:off x="9727865" y="289577"/>
            <a:ext cx="1962821" cy="932150"/>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4879EFC-8E62-4E00-973C-C45EE9EC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8640C2-E333-417E-6B2C-FDBB6380C115}"/>
              </a:ext>
            </a:extLst>
          </p:cNvPr>
          <p:cNvSpPr>
            <a:spLocks noGrp="1"/>
          </p:cNvSpPr>
          <p:nvPr>
            <p:ph type="title"/>
          </p:nvPr>
        </p:nvSpPr>
        <p:spPr>
          <a:xfrm>
            <a:off x="638881" y="457200"/>
            <a:ext cx="10909640" cy="1368614"/>
          </a:xfrm>
        </p:spPr>
        <p:txBody>
          <a:bodyPr vert="horz" lIns="91440" tIns="45720" rIns="91440" bIns="45720" rtlCol="0" anchor="ctr">
            <a:normAutofit fontScale="90000"/>
          </a:bodyPr>
          <a:lstStyle/>
          <a:p>
            <a:pPr algn="ctr"/>
            <a:r>
              <a:rPr lang="en-US" sz="6600" dirty="0"/>
              <a:t>D</a:t>
            </a:r>
            <a:r>
              <a:rPr lang="lv-LV" sz="6600" dirty="0" err="1"/>
              <a:t>ans</a:t>
            </a:r>
            <a:r>
              <a:rPr lang="lv-LV" sz="6600" dirty="0"/>
              <a:t> </a:t>
            </a:r>
            <a:r>
              <a:rPr lang="lv-LV" sz="6600" dirty="0" err="1"/>
              <a:t>Čiščakovs</a:t>
            </a:r>
            <a:r>
              <a:rPr lang="en-US" sz="6600" dirty="0"/>
              <a:t>      </a:t>
            </a:r>
            <a:br>
              <a:rPr lang="lv-LV" sz="6600" dirty="0"/>
            </a:br>
            <a:r>
              <a:rPr lang="en-US" dirty="0" err="1"/>
              <a:t>Valmiera</a:t>
            </a:r>
            <a:r>
              <a:rPr lang="lv-LV" dirty="0"/>
              <a:t> </a:t>
            </a:r>
            <a:r>
              <a:rPr lang="en-US" dirty="0"/>
              <a:t>Rotary club </a:t>
            </a:r>
          </a:p>
        </p:txBody>
      </p:sp>
      <p:sp>
        <p:nvSpPr>
          <p:cNvPr id="12"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1850683"/>
            <a:ext cx="3291840" cy="18288"/>
          </a:xfrm>
          <a:custGeom>
            <a:avLst/>
            <a:gdLst>
              <a:gd name="connsiteX0" fmla="*/ 0 w 3291840"/>
              <a:gd name="connsiteY0" fmla="*/ 0 h 18288"/>
              <a:gd name="connsiteX1" fmla="*/ 658368 w 3291840"/>
              <a:gd name="connsiteY1" fmla="*/ 0 h 18288"/>
              <a:gd name="connsiteX2" fmla="*/ 1283818 w 3291840"/>
              <a:gd name="connsiteY2" fmla="*/ 0 h 18288"/>
              <a:gd name="connsiteX3" fmla="*/ 1909267 w 3291840"/>
              <a:gd name="connsiteY3" fmla="*/ 0 h 18288"/>
              <a:gd name="connsiteX4" fmla="*/ 2633472 w 3291840"/>
              <a:gd name="connsiteY4" fmla="*/ 0 h 18288"/>
              <a:gd name="connsiteX5" fmla="*/ 3291840 w 3291840"/>
              <a:gd name="connsiteY5" fmla="*/ 0 h 18288"/>
              <a:gd name="connsiteX6" fmla="*/ 3291840 w 3291840"/>
              <a:gd name="connsiteY6" fmla="*/ 18288 h 18288"/>
              <a:gd name="connsiteX7" fmla="*/ 2633472 w 3291840"/>
              <a:gd name="connsiteY7" fmla="*/ 18288 h 18288"/>
              <a:gd name="connsiteX8" fmla="*/ 2073859 w 3291840"/>
              <a:gd name="connsiteY8" fmla="*/ 18288 h 18288"/>
              <a:gd name="connsiteX9" fmla="*/ 1448410 w 3291840"/>
              <a:gd name="connsiteY9" fmla="*/ 18288 h 18288"/>
              <a:gd name="connsiteX10" fmla="*/ 822960 w 3291840"/>
              <a:gd name="connsiteY10" fmla="*/ 18288 h 18288"/>
              <a:gd name="connsiteX11" fmla="*/ 0 w 3291840"/>
              <a:gd name="connsiteY11" fmla="*/ 18288 h 18288"/>
              <a:gd name="connsiteX12" fmla="*/ 0 w 329184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CB1A604F-8AA0-1838-F0A7-C380C06E99CE}"/>
              </a:ext>
            </a:extLst>
          </p:cNvPr>
          <p:cNvPicPr>
            <a:picLocks noChangeAspect="1"/>
          </p:cNvPicPr>
          <p:nvPr/>
        </p:nvPicPr>
        <p:blipFill>
          <a:blip r:embed="rId2"/>
          <a:stretch>
            <a:fillRect/>
          </a:stretch>
        </p:blipFill>
        <p:spPr>
          <a:xfrm>
            <a:off x="2033752" y="2072261"/>
            <a:ext cx="7835462" cy="4539292"/>
          </a:xfrm>
          <a:prstGeom prst="rect">
            <a:avLst/>
          </a:prstGeom>
        </p:spPr>
      </p:pic>
      <p:pic>
        <p:nvPicPr>
          <p:cNvPr id="3" name="Picture 2" descr="C:\Users\PRAXIS\Desktop\INDIJA\timthumb.php.jpg">
            <a:extLst>
              <a:ext uri="{FF2B5EF4-FFF2-40B4-BE49-F238E27FC236}">
                <a16:creationId xmlns:a16="http://schemas.microsoft.com/office/drawing/2014/main" id="{8DA29537-550F-B1CD-E335-1AAD0EC9E388}"/>
              </a:ext>
            </a:extLst>
          </p:cNvPr>
          <p:cNvPicPr>
            <a:picLocks noChangeAspect="1" noChangeArrowheads="1"/>
          </p:cNvPicPr>
          <p:nvPr/>
        </p:nvPicPr>
        <p:blipFill>
          <a:blip r:embed="rId3" cstate="print"/>
          <a:stretch>
            <a:fillRect/>
          </a:stretch>
        </p:blipFill>
        <p:spPr bwMode="auto">
          <a:xfrm>
            <a:off x="9520499" y="232332"/>
            <a:ext cx="2348238" cy="1115186"/>
          </a:xfrm>
          <a:prstGeom prst="rect">
            <a:avLst/>
          </a:prstGeom>
          <a:noFill/>
        </p:spPr>
      </p:pic>
    </p:spTree>
    <p:extLst>
      <p:ext uri="{BB962C8B-B14F-4D97-AF65-F5344CB8AC3E}">
        <p14:creationId xmlns:p14="http://schemas.microsoft.com/office/powerpoint/2010/main" val="40629159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063AFCE-2EC6-C632-B7F4-2D19D53D652A}"/>
              </a:ext>
            </a:extLst>
          </p:cNvPr>
          <p:cNvPicPr>
            <a:picLocks noChangeAspect="1"/>
          </p:cNvPicPr>
          <p:nvPr/>
        </p:nvPicPr>
        <p:blipFill>
          <a:blip r:embed="rId2"/>
          <a:srcRect t="13127"/>
          <a:stretch>
            <a:fillRect/>
          </a:stretch>
        </p:blipFill>
        <p:spPr>
          <a:xfrm>
            <a:off x="20" y="10"/>
            <a:ext cx="12191980" cy="6857990"/>
          </a:xfrm>
          <a:prstGeom prst="rect">
            <a:avLst/>
          </a:prstGeom>
        </p:spPr>
      </p:pic>
      <p:sp>
        <p:nvSpPr>
          <p:cNvPr id="16" name="Rectangle 15">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85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2150A9-AD78-802F-F63E-4286859E29E6}"/>
              </a:ext>
            </a:extLst>
          </p:cNvPr>
          <p:cNvSpPr>
            <a:spLocks noGrp="1"/>
          </p:cNvSpPr>
          <p:nvPr>
            <p:ph type="title"/>
          </p:nvPr>
        </p:nvSpPr>
        <p:spPr>
          <a:xfrm>
            <a:off x="523875" y="425950"/>
            <a:ext cx="11210925" cy="744836"/>
          </a:xfrm>
        </p:spPr>
        <p:txBody>
          <a:bodyPr vert="horz" lIns="91440" tIns="45720" rIns="91440" bIns="45720" rtlCol="0">
            <a:normAutofit/>
          </a:bodyPr>
          <a:lstStyle/>
          <a:p>
            <a:pPr algn="ctr"/>
            <a:r>
              <a:rPr lang="lv-LV" sz="3600" dirty="0">
                <a:solidFill>
                  <a:schemeClr val="tx1">
                    <a:lumMod val="85000"/>
                    <a:lumOff val="15000"/>
                  </a:schemeClr>
                </a:solidFill>
              </a:rPr>
              <a:t>Valmiera </a:t>
            </a:r>
            <a:r>
              <a:rPr lang="lv-LV" sz="3600" dirty="0" err="1">
                <a:solidFill>
                  <a:schemeClr val="tx1">
                    <a:lumMod val="85000"/>
                    <a:lumOff val="15000"/>
                  </a:schemeClr>
                </a:solidFill>
              </a:rPr>
              <a:t>Rotary</a:t>
            </a:r>
            <a:r>
              <a:rPr lang="lv-LV" sz="3600" dirty="0">
                <a:solidFill>
                  <a:schemeClr val="tx1">
                    <a:lumMod val="85000"/>
                    <a:lumOff val="15000"/>
                  </a:schemeClr>
                </a:solidFill>
              </a:rPr>
              <a:t> </a:t>
            </a:r>
            <a:r>
              <a:rPr lang="lv-LV" sz="3600" dirty="0" err="1">
                <a:solidFill>
                  <a:schemeClr val="tx1">
                    <a:lumMod val="85000"/>
                    <a:lumOff val="15000"/>
                  </a:schemeClr>
                </a:solidFill>
              </a:rPr>
              <a:t>club</a:t>
            </a:r>
            <a:r>
              <a:rPr lang="lv-LV" sz="3600" dirty="0">
                <a:solidFill>
                  <a:schemeClr val="tx1">
                    <a:lumMod val="85000"/>
                    <a:lumOff val="15000"/>
                  </a:schemeClr>
                </a:solidFill>
              </a:rPr>
              <a:t> </a:t>
            </a:r>
            <a:endParaRPr lang="en-US" sz="3600" dirty="0">
              <a:solidFill>
                <a:schemeClr val="tx1">
                  <a:lumMod val="85000"/>
                  <a:lumOff val="15000"/>
                </a:schemeClr>
              </a:solidFill>
            </a:endParaRPr>
          </a:p>
        </p:txBody>
      </p:sp>
      <p:cxnSp>
        <p:nvCxnSpPr>
          <p:cNvPr id="18" name="Straight Connector 17">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35069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124356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221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A1DC9BEC-F5AE-429D-2B12-239AD75B6A8C}"/>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5600" kern="1200">
                <a:solidFill>
                  <a:schemeClr val="tx1"/>
                </a:solidFill>
                <a:latin typeface="+mj-lt"/>
                <a:ea typeface="+mj-ea"/>
                <a:cs typeface="+mj-cs"/>
              </a:rPr>
              <a:t>Jānis Akerfelds  Liepājas Rotary club </a:t>
            </a:r>
          </a:p>
        </p:txBody>
      </p:sp>
      <p:sp>
        <p:nvSpPr>
          <p:cNvPr id="30"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B0F9189E-AF2C-B790-77A9-3F8EC6111B64}"/>
              </a:ext>
            </a:extLst>
          </p:cNvPr>
          <p:cNvPicPr>
            <a:picLocks noGrp="1" noChangeAspect="1"/>
          </p:cNvPicPr>
          <p:nvPr>
            <p:ph idx="1"/>
          </p:nvPr>
        </p:nvPicPr>
        <p:blipFill>
          <a:blip r:embed="rId2"/>
          <a:stretch>
            <a:fillRect/>
          </a:stretch>
        </p:blipFill>
        <p:spPr>
          <a:xfrm>
            <a:off x="4654296" y="709803"/>
            <a:ext cx="7214616" cy="5410962"/>
          </a:xfrm>
          <a:prstGeom prst="rect">
            <a:avLst/>
          </a:prstGeom>
        </p:spPr>
      </p:pic>
      <p:pic>
        <p:nvPicPr>
          <p:cNvPr id="10" name="Picture 2" descr="C:\Users\PRAXIS\Desktop\INDIJA\timthumb.php.jpg">
            <a:extLst>
              <a:ext uri="{FF2B5EF4-FFF2-40B4-BE49-F238E27FC236}">
                <a16:creationId xmlns:a16="http://schemas.microsoft.com/office/drawing/2014/main" id="{667EF143-5818-9650-3650-DF1B82DF4551}"/>
              </a:ext>
            </a:extLst>
          </p:cNvPr>
          <p:cNvPicPr>
            <a:picLocks noChangeAspect="1" noChangeArrowheads="1"/>
          </p:cNvPicPr>
          <p:nvPr/>
        </p:nvPicPr>
        <p:blipFill>
          <a:blip r:embed="rId3" cstate="print"/>
          <a:srcRect/>
          <a:stretch>
            <a:fillRect/>
          </a:stretch>
        </p:blipFill>
        <p:spPr bwMode="auto">
          <a:xfrm>
            <a:off x="9793634" y="365125"/>
            <a:ext cx="1962821" cy="932150"/>
          </a:xfrm>
          <a:prstGeom prst="rect">
            <a:avLst/>
          </a:prstGeom>
          <a:noFill/>
          <a:ln w="9525">
            <a:noFill/>
            <a:miter lim="800000"/>
            <a:headEnd/>
            <a:tailEnd/>
          </a:ln>
        </p:spPr>
      </p:pic>
    </p:spTree>
    <p:extLst>
      <p:ext uri="{BB962C8B-B14F-4D97-AF65-F5344CB8AC3E}">
        <p14:creationId xmlns:p14="http://schemas.microsoft.com/office/powerpoint/2010/main" val="34186219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9438955-081B-76A1-05F0-209A78B802D6}"/>
              </a:ext>
            </a:extLst>
          </p:cNvPr>
          <p:cNvSpPr>
            <a:spLocks noGrp="1"/>
          </p:cNvSpPr>
          <p:nvPr>
            <p:ph type="title"/>
          </p:nvPr>
        </p:nvSpPr>
        <p:spPr>
          <a:xfrm>
            <a:off x="836679" y="723898"/>
            <a:ext cx="6002110" cy="1495425"/>
          </a:xfrm>
        </p:spPr>
        <p:txBody>
          <a:bodyPr>
            <a:normAutofit/>
          </a:bodyPr>
          <a:lstStyle/>
          <a:p>
            <a:r>
              <a:rPr lang="lv-LV" sz="4000"/>
              <a:t>Jānis Akerfelds and Guna Akerfelde </a:t>
            </a:r>
          </a:p>
        </p:txBody>
      </p:sp>
      <p:sp>
        <p:nvSpPr>
          <p:cNvPr id="3" name="Content Placeholder 2">
            <a:extLst>
              <a:ext uri="{FF2B5EF4-FFF2-40B4-BE49-F238E27FC236}">
                <a16:creationId xmlns:a16="http://schemas.microsoft.com/office/drawing/2014/main" id="{48BC306E-B439-E440-75B3-EC06620AF484}"/>
              </a:ext>
            </a:extLst>
          </p:cNvPr>
          <p:cNvSpPr>
            <a:spLocks noGrp="1"/>
          </p:cNvSpPr>
          <p:nvPr>
            <p:ph idx="1"/>
          </p:nvPr>
        </p:nvSpPr>
        <p:spPr>
          <a:xfrm>
            <a:off x="836680" y="2405067"/>
            <a:ext cx="6002110" cy="3729034"/>
          </a:xfrm>
        </p:spPr>
        <p:txBody>
          <a:bodyPr>
            <a:normAutofit/>
          </a:bodyPr>
          <a:lstStyle/>
          <a:p>
            <a:r>
              <a:rPr lang="en-US" sz="2000" dirty="0"/>
              <a:t>Member of club since 2022</a:t>
            </a:r>
            <a:endParaRPr lang="lv-LV" sz="2000" dirty="0"/>
          </a:p>
          <a:p>
            <a:r>
              <a:rPr lang="en-US" sz="2000" dirty="0"/>
              <a:t>Wife Guna, 2 children son 12 years and</a:t>
            </a:r>
            <a:r>
              <a:rPr lang="lv-LV" sz="2000" dirty="0"/>
              <a:t> </a:t>
            </a:r>
            <a:r>
              <a:rPr lang="en-US" sz="2000" dirty="0"/>
              <a:t>daughter 9 years</a:t>
            </a:r>
            <a:endParaRPr lang="lv-LV" sz="2000" dirty="0"/>
          </a:p>
          <a:p>
            <a:r>
              <a:rPr lang="en-US" sz="2000" dirty="0"/>
              <a:t>Company owner – Modular house production– Module house export to 6 European</a:t>
            </a:r>
            <a:r>
              <a:rPr lang="lv-LV" sz="2000" dirty="0"/>
              <a:t> </a:t>
            </a:r>
            <a:r>
              <a:rPr lang="en-US" sz="2000" dirty="0"/>
              <a:t>countries.</a:t>
            </a:r>
            <a:endParaRPr lang="lv-LV" sz="2000" dirty="0"/>
          </a:p>
          <a:p>
            <a:r>
              <a:rPr lang="en-US" sz="2000" dirty="0"/>
              <a:t> Company since 2004.</a:t>
            </a:r>
            <a:endParaRPr lang="lv-LV" sz="2000" dirty="0"/>
          </a:p>
          <a:p>
            <a:r>
              <a:rPr lang="en-US" sz="2000" dirty="0"/>
              <a:t>Development – Real estate developer</a:t>
            </a:r>
            <a:r>
              <a:rPr lang="lv-LV" sz="2000" dirty="0"/>
              <a:t> </a:t>
            </a:r>
            <a:r>
              <a:rPr lang="en-US" sz="2000" dirty="0" err="1"/>
              <a:t>Hobies</a:t>
            </a:r>
            <a:r>
              <a:rPr lang="en-US" sz="2000" dirty="0"/>
              <a:t> – beach </a:t>
            </a:r>
            <a:r>
              <a:rPr lang="en-US" sz="2000" dirty="0" err="1"/>
              <a:t>tenis</a:t>
            </a:r>
            <a:endParaRPr lang="lv-LV" sz="2000" dirty="0"/>
          </a:p>
        </p:txBody>
      </p:sp>
      <p:pic>
        <p:nvPicPr>
          <p:cNvPr id="5" name="Picture 4">
            <a:extLst>
              <a:ext uri="{FF2B5EF4-FFF2-40B4-BE49-F238E27FC236}">
                <a16:creationId xmlns:a16="http://schemas.microsoft.com/office/drawing/2014/main" id="{9B97F4AB-BEB9-59EE-8E49-E8A82B519C24}"/>
              </a:ext>
            </a:extLst>
          </p:cNvPr>
          <p:cNvPicPr>
            <a:picLocks noChangeAspect="1"/>
          </p:cNvPicPr>
          <p:nvPr/>
        </p:nvPicPr>
        <p:blipFill>
          <a:blip r:embed="rId2">
            <a:extLst>
              <a:ext uri="{28A0092B-C50C-407E-A947-70E740481C1C}">
                <a14:useLocalDpi xmlns:a14="http://schemas.microsoft.com/office/drawing/2010/main" val="0"/>
              </a:ext>
            </a:extLst>
          </a:blip>
          <a:srcRect r="1" b="8311"/>
          <a:stretch>
            <a:fillRect/>
          </a:stretch>
        </p:blipFill>
        <p:spPr>
          <a:xfrm>
            <a:off x="7199440" y="10"/>
            <a:ext cx="4992560" cy="6857990"/>
          </a:xfrm>
          <a:prstGeom prst="rect">
            <a:avLst/>
          </a:prstGeom>
          <a:effectLst/>
        </p:spPr>
      </p:pic>
    </p:spTree>
    <p:extLst>
      <p:ext uri="{BB962C8B-B14F-4D97-AF65-F5344CB8AC3E}">
        <p14:creationId xmlns:p14="http://schemas.microsoft.com/office/powerpoint/2010/main" val="14119615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Content Placeholder 3">
            <a:extLst>
              <a:ext uri="{FF2B5EF4-FFF2-40B4-BE49-F238E27FC236}">
                <a16:creationId xmlns:a16="http://schemas.microsoft.com/office/drawing/2014/main" id="{ED600119-0133-371A-3A82-A5E314794D84}"/>
              </a:ext>
            </a:extLst>
          </p:cNvPr>
          <p:cNvPicPr>
            <a:picLocks noGrp="1" noChangeAspect="1"/>
          </p:cNvPicPr>
          <p:nvPr>
            <p:ph idx="1"/>
          </p:nvPr>
        </p:nvPicPr>
        <p:blipFill>
          <a:blip r:embed="rId2"/>
          <a:srcRect t="180" b="24834"/>
          <a:stretch>
            <a:fillRect/>
          </a:stretch>
        </p:blipFill>
        <p:spPr>
          <a:xfrm>
            <a:off x="20" y="1282"/>
            <a:ext cx="12191980" cy="6856718"/>
          </a:xfrm>
          <a:prstGeom prst="rect">
            <a:avLst/>
          </a:prstGeom>
        </p:spPr>
      </p:pic>
    </p:spTree>
    <p:extLst>
      <p:ext uri="{BB962C8B-B14F-4D97-AF65-F5344CB8AC3E}">
        <p14:creationId xmlns:p14="http://schemas.microsoft.com/office/powerpoint/2010/main" val="41001517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39" name="Rectangle 38">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F8A8353-D5B5-813C-2465-A545C0E68127}"/>
              </a:ext>
            </a:extLst>
          </p:cNvPr>
          <p:cNvSpPr>
            <a:spLocks noGrp="1"/>
          </p:cNvSpPr>
          <p:nvPr>
            <p:ph type="title"/>
          </p:nvPr>
        </p:nvSpPr>
        <p:spPr>
          <a:xfrm>
            <a:off x="761803" y="350196"/>
            <a:ext cx="4646904" cy="1624520"/>
          </a:xfrm>
        </p:spPr>
        <p:txBody>
          <a:bodyPr vert="horz" lIns="91440" tIns="45720" rIns="91440" bIns="45720" rtlCol="0" anchor="ctr">
            <a:normAutofit/>
          </a:bodyPr>
          <a:lstStyle/>
          <a:p>
            <a:r>
              <a:rPr lang="en-US" sz="3400"/>
              <a:t>Maija Kūle, </a:t>
            </a:r>
            <a:br>
              <a:rPr lang="en-US" sz="3400"/>
            </a:br>
            <a:r>
              <a:rPr lang="en-US" sz="3400"/>
              <a:t>Riga Hansa Rotary club, </a:t>
            </a:r>
            <a:br>
              <a:rPr lang="en-US" sz="3400"/>
            </a:br>
            <a:r>
              <a:rPr lang="en-US" sz="3400"/>
              <a:t>Rihards Kūlis </a:t>
            </a:r>
          </a:p>
        </p:txBody>
      </p:sp>
      <p:sp>
        <p:nvSpPr>
          <p:cNvPr id="8" name="Content Placeholder 7">
            <a:extLst>
              <a:ext uri="{FF2B5EF4-FFF2-40B4-BE49-F238E27FC236}">
                <a16:creationId xmlns:a16="http://schemas.microsoft.com/office/drawing/2014/main" id="{08A87E0A-4EEC-4DF5-2A01-45538B1D3B42}"/>
              </a:ext>
            </a:extLst>
          </p:cNvPr>
          <p:cNvSpPr>
            <a:spLocks noGrp="1"/>
          </p:cNvSpPr>
          <p:nvPr>
            <p:ph idx="4294967295"/>
          </p:nvPr>
        </p:nvSpPr>
        <p:spPr>
          <a:xfrm>
            <a:off x="761803" y="2765427"/>
            <a:ext cx="4646905" cy="3613149"/>
          </a:xfrm>
        </p:spPr>
        <p:txBody>
          <a:bodyPr vert="horz" lIns="91440" tIns="45720" rIns="91440" bIns="45720" rtlCol="0" anchor="ctr">
            <a:normAutofit lnSpcReduction="10000"/>
          </a:bodyPr>
          <a:lstStyle/>
          <a:p>
            <a:endParaRPr lang="en-US" sz="2000" dirty="0"/>
          </a:p>
          <a:p>
            <a:r>
              <a:rPr lang="en-US" sz="2000" dirty="0"/>
              <a:t>Philosophy, both are professors, University of Latvia, Maija is a Riga Hansa Rotary club member from 1996 and Paul Haris certificate of recognition and Paul Harris Fellow medallion. </a:t>
            </a:r>
          </a:p>
          <a:p>
            <a:r>
              <a:rPr lang="en-US" sz="2000" dirty="0"/>
              <a:t>2 sons Matiss and Maris, 6 grandchildren. Hobby – Maija: reading, writing philosophical essays, travel, Rihards: </a:t>
            </a:r>
            <a:r>
              <a:rPr lang="lv-LV" sz="2000" dirty="0" err="1"/>
              <a:t>history</a:t>
            </a:r>
            <a:r>
              <a:rPr lang="lv-LV" sz="2000" dirty="0"/>
              <a:t> </a:t>
            </a:r>
            <a:r>
              <a:rPr lang="lv-LV" sz="2000" dirty="0" err="1"/>
              <a:t>of</a:t>
            </a:r>
            <a:r>
              <a:rPr lang="lv-LV" sz="2000" dirty="0"/>
              <a:t> </a:t>
            </a:r>
            <a:r>
              <a:rPr lang="lv-LV" sz="2000" dirty="0" err="1"/>
              <a:t>philosophy</a:t>
            </a:r>
            <a:r>
              <a:rPr lang="lv-LV" sz="2000" dirty="0"/>
              <a:t>, </a:t>
            </a:r>
            <a:r>
              <a:rPr lang="en-US" sz="2000" dirty="0"/>
              <a:t>music, gardening </a:t>
            </a:r>
          </a:p>
          <a:p>
            <a:endParaRPr lang="en-US" sz="2000" dirty="0"/>
          </a:p>
        </p:txBody>
      </p:sp>
      <p:pic>
        <p:nvPicPr>
          <p:cNvPr id="5" name="Content Placeholder 4">
            <a:extLst>
              <a:ext uri="{FF2B5EF4-FFF2-40B4-BE49-F238E27FC236}">
                <a16:creationId xmlns:a16="http://schemas.microsoft.com/office/drawing/2014/main" id="{2DC14347-4512-58CA-07B0-0EAEEB78AF37}"/>
              </a:ext>
            </a:extLst>
          </p:cNvPr>
          <p:cNvPicPr>
            <a:picLocks noChangeAspect="1"/>
          </p:cNvPicPr>
          <p:nvPr/>
        </p:nvPicPr>
        <p:blipFill>
          <a:blip r:embed="rId2">
            <a:extLst>
              <a:ext uri="{28A0092B-C50C-407E-A947-70E740481C1C}">
                <a14:useLocalDpi xmlns:a14="http://schemas.microsoft.com/office/drawing/2010/main" val="0"/>
              </a:ext>
            </a:extLst>
          </a:blip>
          <a:srcRect l="29141" r="11682"/>
          <a:stretch>
            <a:fillRect/>
          </a:stretch>
        </p:blipFill>
        <p:spPr>
          <a:xfrm>
            <a:off x="6096000" y="1"/>
            <a:ext cx="6102825" cy="6858000"/>
          </a:xfrm>
          <a:prstGeom prst="rect">
            <a:avLst/>
          </a:prstGeom>
        </p:spPr>
      </p:pic>
    </p:spTree>
    <p:extLst>
      <p:ext uri="{BB962C8B-B14F-4D97-AF65-F5344CB8AC3E}">
        <p14:creationId xmlns:p14="http://schemas.microsoft.com/office/powerpoint/2010/main" val="875058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DB972CC1-03E9-6A1A-D2A0-583058DF5130}"/>
              </a:ext>
            </a:extLst>
          </p:cNvPr>
          <p:cNvPicPr>
            <a:picLocks noGrp="1" noChangeAspect="1"/>
          </p:cNvPicPr>
          <p:nvPr>
            <p:ph idx="1"/>
          </p:nvPr>
        </p:nvPicPr>
        <p:blipFill>
          <a:blip r:embed="rId2" cstate="print"/>
          <a:srcRect t="13993" b="11021"/>
          <a:stretch>
            <a:fillRect/>
          </a:stretch>
        </p:blipFill>
        <p:spPr bwMode="auto">
          <a:xfrm>
            <a:off x="811814" y="457200"/>
            <a:ext cx="10568372" cy="5943600"/>
          </a:xfrm>
          <a:prstGeom prst="rect">
            <a:avLst/>
          </a:prstGeom>
          <a:noFill/>
        </p:spPr>
      </p:pic>
      <p:pic>
        <p:nvPicPr>
          <p:cNvPr id="5" name="Picture 4">
            <a:extLst>
              <a:ext uri="{FF2B5EF4-FFF2-40B4-BE49-F238E27FC236}">
                <a16:creationId xmlns:a16="http://schemas.microsoft.com/office/drawing/2014/main" id="{1A6954A4-BFB5-C3B4-275A-F389BFD364F6}"/>
              </a:ext>
            </a:extLst>
          </p:cNvPr>
          <p:cNvPicPr>
            <a:picLocks noChangeAspect="1"/>
          </p:cNvPicPr>
          <p:nvPr/>
        </p:nvPicPr>
        <p:blipFill>
          <a:blip r:embed="rId3"/>
          <a:stretch>
            <a:fillRect/>
          </a:stretch>
        </p:blipFill>
        <p:spPr>
          <a:xfrm>
            <a:off x="10227394" y="0"/>
            <a:ext cx="1963082" cy="932769"/>
          </a:xfrm>
          <a:prstGeom prst="rect">
            <a:avLst/>
          </a:prstGeom>
        </p:spPr>
      </p:pic>
    </p:spTree>
    <p:extLst>
      <p:ext uri="{BB962C8B-B14F-4D97-AF65-F5344CB8AC3E}">
        <p14:creationId xmlns:p14="http://schemas.microsoft.com/office/powerpoint/2010/main" val="23704309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p:cNvSpPr/>
          <p:nvPr/>
        </p:nvSpPr>
        <p:spPr>
          <a:xfrm>
            <a:off x="1524000" y="4676775"/>
            <a:ext cx="9144000" cy="1024783"/>
          </a:xfrm>
          <a:prstGeom prst="rect">
            <a:avLst/>
          </a:prstGeom>
          <a:scene3d>
            <a:camera prst="orthographicFront">
              <a:rot lat="0" lon="0" rev="0"/>
            </a:camera>
            <a:lightRig rig="threePt" dir="t"/>
          </a:scene3d>
        </p:spPr>
        <p:txBody>
          <a:bodyPr vert="horz" lIns="91440" tIns="45720" rIns="91440" bIns="45720" rtlCol="0" anchor="b">
            <a:noAutofit/>
          </a:bodyPr>
          <a:lstStyle/>
          <a:p>
            <a:pPr algn="ctr">
              <a:lnSpc>
                <a:spcPct val="90000"/>
              </a:lnSpc>
              <a:spcBef>
                <a:spcPct val="0"/>
              </a:spcBef>
              <a:spcAft>
                <a:spcPts val="600"/>
              </a:spcAft>
            </a:pPr>
            <a:r>
              <a:rPr lang="en-US" sz="2000" b="1" dirty="0">
                <a:latin typeface="+mj-lt"/>
                <a:ea typeface="+mj-ea"/>
                <a:cs typeface="+mj-cs"/>
              </a:rPr>
              <a:t>Thank you for the attention!</a:t>
            </a:r>
          </a:p>
          <a:p>
            <a:pPr algn="ctr">
              <a:lnSpc>
                <a:spcPct val="90000"/>
              </a:lnSpc>
              <a:spcBef>
                <a:spcPct val="0"/>
              </a:spcBef>
              <a:spcAft>
                <a:spcPts val="600"/>
              </a:spcAft>
            </a:pPr>
            <a:r>
              <a:rPr lang="en-US" b="1" dirty="0">
                <a:latin typeface="+mj-lt"/>
                <a:ea typeface="+mj-ea"/>
                <a:cs typeface="+mj-cs"/>
              </a:rPr>
              <a:t> </a:t>
            </a:r>
          </a:p>
          <a:p>
            <a:pPr algn="ctr">
              <a:lnSpc>
                <a:spcPct val="90000"/>
              </a:lnSpc>
              <a:spcBef>
                <a:spcPct val="0"/>
              </a:spcBef>
              <a:spcAft>
                <a:spcPts val="600"/>
              </a:spcAft>
            </a:pPr>
            <a:r>
              <a:rPr lang="en-US" b="1" dirty="0">
                <a:latin typeface="+mj-lt"/>
                <a:ea typeface="+mj-ea"/>
                <a:cs typeface="+mj-cs"/>
              </a:rPr>
              <a:t>     </a:t>
            </a:r>
            <a:r>
              <a:rPr lang="en-US" b="1" i="1" dirty="0" err="1">
                <a:latin typeface="+mj-lt"/>
                <a:ea typeface="+mj-ea"/>
                <a:cs typeface="+mj-cs"/>
              </a:rPr>
              <a:t>Paldies</a:t>
            </a:r>
            <a:r>
              <a:rPr lang="en-US" b="1" i="1" dirty="0">
                <a:latin typeface="+mj-lt"/>
                <a:ea typeface="+mj-ea"/>
                <a:cs typeface="+mj-cs"/>
              </a:rPr>
              <a:t> par </a:t>
            </a:r>
            <a:r>
              <a:rPr lang="en-US" b="1" i="1" dirty="0" err="1">
                <a:latin typeface="+mj-lt"/>
                <a:ea typeface="+mj-ea"/>
                <a:cs typeface="+mj-cs"/>
              </a:rPr>
              <a:t>uzmanību</a:t>
            </a:r>
            <a:r>
              <a:rPr lang="en-US" b="1" i="1" dirty="0">
                <a:latin typeface="+mj-lt"/>
                <a:ea typeface="+mj-ea"/>
                <a:cs typeface="+mj-cs"/>
              </a:rPr>
              <a:t>!</a:t>
            </a:r>
          </a:p>
        </p:txBody>
      </p:sp>
      <p:pic>
        <p:nvPicPr>
          <p:cNvPr id="8" name="Content Placeholder 7">
            <a:extLst>
              <a:ext uri="{FF2B5EF4-FFF2-40B4-BE49-F238E27FC236}">
                <a16:creationId xmlns:a16="http://schemas.microsoft.com/office/drawing/2014/main" id="{0F29FC33-2690-F15B-E75A-F1FC4276132E}"/>
              </a:ext>
            </a:extLst>
          </p:cNvPr>
          <p:cNvPicPr>
            <a:picLocks noGrp="1" noChangeAspect="1"/>
          </p:cNvPicPr>
          <p:nvPr>
            <p:ph idx="1"/>
          </p:nvPr>
        </p:nvPicPr>
        <p:blipFill>
          <a:blip r:embed="rId2"/>
          <a:stretch>
            <a:fillRect/>
          </a:stretch>
        </p:blipFill>
        <p:spPr>
          <a:xfrm>
            <a:off x="1681689" y="457201"/>
            <a:ext cx="3627640" cy="3716481"/>
          </a:xfrm>
          <a:prstGeom prst="rect">
            <a:avLst/>
          </a:prstGeom>
        </p:spPr>
      </p:pic>
      <p:pic>
        <p:nvPicPr>
          <p:cNvPr id="5" name="Picture 2" descr="C:\Users\PRAXIS\Desktop\INDIJA\timthumb.php.jpg"/>
          <p:cNvPicPr>
            <a:picLocks noChangeAspect="1" noChangeArrowheads="1"/>
          </p:cNvPicPr>
          <p:nvPr/>
        </p:nvPicPr>
        <p:blipFill>
          <a:blip r:embed="rId3" cstate="print"/>
          <a:stretch>
            <a:fillRect/>
          </a:stretch>
        </p:blipFill>
        <p:spPr bwMode="auto">
          <a:xfrm>
            <a:off x="5743576" y="1520094"/>
            <a:ext cx="5210174" cy="2428894"/>
          </a:xfrm>
          <a:prstGeom prst="rect">
            <a:avLst/>
          </a:prstGeom>
          <a:noFill/>
        </p:spPr>
      </p:pic>
      <p:grpSp>
        <p:nvGrpSpPr>
          <p:cNvPr id="13" name="Group 12">
            <a:extLst>
              <a:ext uri="{FF2B5EF4-FFF2-40B4-BE49-F238E27FC236}">
                <a16:creationId xmlns:a16="http://schemas.microsoft.com/office/drawing/2014/main" id="{B0F380AC-9202-53E9-8D39-90E7C2AC755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6737460"/>
            <a:ext cx="12192000" cy="123364"/>
            <a:chOff x="1" y="6737460"/>
            <a:chExt cx="12192000" cy="123364"/>
          </a:xfrm>
        </p:grpSpPr>
        <p:sp>
          <p:nvSpPr>
            <p:cNvPr id="14" name="Rectangle 13">
              <a:extLst>
                <a:ext uri="{FF2B5EF4-FFF2-40B4-BE49-F238E27FC236}">
                  <a16:creationId xmlns:a16="http://schemas.microsoft.com/office/drawing/2014/main" id="{B9334AC3-F97B-AAEB-193C-D6FEF28515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6034320" y="703141"/>
              <a:ext cx="123362" cy="12192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DCF0F8F8-6D3A-38F2-F9D7-AA175316B2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40559" y="4909383"/>
              <a:ext cx="123362" cy="3779520"/>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276816441"/>
      </p:ext>
    </p:extLst>
  </p:cSld>
  <p:clrMapOvr>
    <a:masterClrMapping/>
  </p:clrMapOvr>
  <mc:AlternateContent xmlns:mc="http://schemas.openxmlformats.org/markup-compatibility/2006" xmlns:p14="http://schemas.microsoft.com/office/powerpoint/2010/main">
    <mc:Choice Requires="p14">
      <p:transition spd="slow" p14:dur="1750">
        <p14:doors dir="ver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1858</TotalTime>
  <Words>1895</Words>
  <Application>Microsoft Office PowerPoint</Application>
  <PresentationFormat>Platekrāna</PresentationFormat>
  <Paragraphs>203</Paragraphs>
  <Slides>46</Slides>
  <Notes>2</Notes>
  <HiddenSlides>0</HiddenSlides>
  <MMClips>0</MMClips>
  <ScaleCrop>false</ScaleCrop>
  <HeadingPairs>
    <vt:vector size="6" baseType="variant">
      <vt:variant>
        <vt:lpstr>Lietotie fonti</vt:lpstr>
      </vt:variant>
      <vt:variant>
        <vt:i4>6</vt:i4>
      </vt:variant>
      <vt:variant>
        <vt:lpstr>Dizains</vt:lpstr>
      </vt:variant>
      <vt:variant>
        <vt:i4>1</vt:i4>
      </vt:variant>
      <vt:variant>
        <vt:lpstr>Slaidu virsraksti</vt:lpstr>
      </vt:variant>
      <vt:variant>
        <vt:i4>46</vt:i4>
      </vt:variant>
    </vt:vector>
  </HeadingPairs>
  <TitlesOfParts>
    <vt:vector size="53" baseType="lpstr">
      <vt:lpstr>Aptos</vt:lpstr>
      <vt:lpstr>Aptos Display</vt:lpstr>
      <vt:lpstr>Arial</vt:lpstr>
      <vt:lpstr>Calibri</vt:lpstr>
      <vt:lpstr>Trebuchet MS</vt:lpstr>
      <vt:lpstr>Wingdings 2</vt:lpstr>
      <vt:lpstr>Office Theme</vt:lpstr>
      <vt:lpstr>PowerPoint prezentācija</vt:lpstr>
      <vt:lpstr>LATVIA</vt:lpstr>
      <vt:lpstr>District 2405 Rotary clubs in Latvia and Sweden</vt:lpstr>
      <vt:lpstr>THE FLAG THE RED-WHITE-RED LATVIAN FLAG IS AMONG THE OLDEST FLAGS IN THE WORLD AND DATES BACK TO THE 13TH CENTURY.</vt:lpstr>
      <vt:lpstr>FREEDOM MONUMENT </vt:lpstr>
      <vt:lpstr>PowerPoint prezentācija</vt:lpstr>
      <vt:lpstr>Natural resources:  water, timber, sand, gravel, dolomite, limestone, peat, clay, rich biodiversity</vt:lpstr>
      <vt:lpstr>PowerPoint prezentācija</vt:lpstr>
      <vt:lpstr>Religions in Latvia: Evangelic Lutheran,  Roman Catholic,  Russian Ortodox</vt:lpstr>
      <vt:lpstr>The newest academic writtings on Latvia and Latvians,  2018, vol. 1-2 Latvians and Latvia, vol. 1-4, 2014</vt:lpstr>
      <vt:lpstr>PowerPoint prezentācija</vt:lpstr>
      <vt:lpstr>LATVIAN SONG AND DANCE FESTIVAL   </vt:lpstr>
      <vt:lpstr>LĪGO AND JĀŅI </vt:lpstr>
      <vt:lpstr>PowerPoint prezentācija</vt:lpstr>
      <vt:lpstr>PowerPoint prezentācija</vt:lpstr>
      <vt:lpstr>Latvia’s most famous musicians</vt:lpstr>
      <vt:lpstr>PowerPoint prezentācija</vt:lpstr>
      <vt:lpstr>   ART NOUVEAU  BUILDINGS IN RIGA  Riga is the metropolis of Art Nouveau. This style  appeared in late 19th and early 20th century . One third of the centre of Riga is built in Jugendstil or Art Nouveau style.  </vt:lpstr>
      <vt:lpstr>   Painter Ansis Artums,  Latvians as peasants, mythology, pantheism, folk songs about 1 million </vt:lpstr>
      <vt:lpstr>PowerPoint prezentācija</vt:lpstr>
      <vt:lpstr>Main industries in Latvia</vt:lpstr>
      <vt:lpstr>Latvijas rakstnieki  domātāji</vt:lpstr>
      <vt:lpstr>PowerPoint prezentācija</vt:lpstr>
      <vt:lpstr>  The Latvian national ice hockey team represents Latvia in international ice hockey competitions. The team has participated in six Olympic Games — in 1936, 2002, 2006, 2010, 2014, and 2022. The Latvian team’s greatest achievement at the World Championships was winning third place in 2023. At present, the team is ranked 10th in the International Ice Hockey Federation (IIHF) rankings and will compete in the Elite Division of the World Championship in May 2026 in Switzerland. </vt:lpstr>
      <vt:lpstr>Winter sports  Milano-Cortina, 2026 : Latvia</vt:lpstr>
      <vt:lpstr>ABOUT US   and OUR ROTARY CLUBS</vt:lpstr>
      <vt:lpstr>Latvian society and Rotary members have actively contributed to humanitarian assistance, particularly for Ukrainian children affected by the Russia-Ukraine  war.</vt:lpstr>
      <vt:lpstr>Guntars and Benita, SALASPILS ROTARY CLUB </vt:lpstr>
      <vt:lpstr>Guntars Kniksts un Benita Kniksta</vt:lpstr>
      <vt:lpstr> Guntars Kniksts - district 2410  Governor DG 2022/23</vt:lpstr>
      <vt:lpstr>Guntars Kniksts, Rotary club meeting </vt:lpstr>
      <vt:lpstr>PowerPoint prezentācija</vt:lpstr>
      <vt:lpstr>PowerPoint prezentācija</vt:lpstr>
      <vt:lpstr>ROTARY CLUB OF RIGA RIDZENE Founded in 1996</vt:lpstr>
      <vt:lpstr>PowerPoint prezentācija</vt:lpstr>
      <vt:lpstr>Rotary club of Riga Ridzene visiting Ventspils</vt:lpstr>
      <vt:lpstr> Riga Rotary Club</vt:lpstr>
      <vt:lpstr>Riga Rotary club projects 2015-2026</vt:lpstr>
      <vt:lpstr>Dans Čiščakovs       Valmiera Rotary club </vt:lpstr>
      <vt:lpstr>Valmiera Rotary club </vt:lpstr>
      <vt:lpstr>Jānis Akerfelds  Liepājas Rotary club </vt:lpstr>
      <vt:lpstr>Jānis Akerfelds and Guna Akerfelde </vt:lpstr>
      <vt:lpstr>PowerPoint prezentācija</vt:lpstr>
      <vt:lpstr>Maija Kūle,  Riga Hansa Rotary club,  Rihards Kūlis </vt:lpstr>
      <vt:lpstr>PowerPoint prezentācija</vt:lpstr>
      <vt:lpstr>PowerPoint prezentācija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prezentācija</dc:title>
  <dc:creator>Maija Kūle</dc:creator>
  <cp:lastModifiedBy>May L</cp:lastModifiedBy>
  <cp:revision>28</cp:revision>
  <dcterms:created xsi:type="dcterms:W3CDTF">2026-02-10T16:42:55Z</dcterms:created>
  <dcterms:modified xsi:type="dcterms:W3CDTF">2026-03-26T18:23:17Z</dcterms:modified>
</cp:coreProperties>
</file>